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90" r:id="rId4"/>
    <p:sldId id="277" r:id="rId5"/>
    <p:sldId id="279" r:id="rId6"/>
    <p:sldId id="280" r:id="rId7"/>
    <p:sldId id="281" r:id="rId8"/>
    <p:sldId id="294" r:id="rId9"/>
    <p:sldId id="295" r:id="rId10"/>
    <p:sldId id="296" r:id="rId11"/>
    <p:sldId id="301" r:id="rId12"/>
    <p:sldId id="297" r:id="rId13"/>
    <p:sldId id="299" r:id="rId14"/>
    <p:sldId id="300" r:id="rId15"/>
    <p:sldId id="292" r:id="rId16"/>
  </p:sldIdLst>
  <p:sldSz cx="12192000" cy="6858000"/>
  <p:notesSz cx="6858000" cy="9144000"/>
  <p:defaultTextStyle>
    <a:defPPr>
      <a:defRPr lang="es-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DC6"/>
    <a:srgbClr val="FF836C"/>
    <a:srgbClr val="BBB897"/>
    <a:srgbClr val="404040"/>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4" d="100"/>
          <a:sy n="64" d="100"/>
        </p:scale>
        <p:origin x="68" y="1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02C5E-EF14-455E-A18D-9BF48540D5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PR"/>
          </a:p>
        </p:txBody>
      </p:sp>
      <p:sp>
        <p:nvSpPr>
          <p:cNvPr id="3" name="Subtitle 2">
            <a:extLst>
              <a:ext uri="{FF2B5EF4-FFF2-40B4-BE49-F238E27FC236}">
                <a16:creationId xmlns:a16="http://schemas.microsoft.com/office/drawing/2014/main" id="{131655A0-60EB-4675-B66F-8D7C3C9600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PR"/>
          </a:p>
        </p:txBody>
      </p:sp>
      <p:sp>
        <p:nvSpPr>
          <p:cNvPr id="4" name="Date Placeholder 3">
            <a:extLst>
              <a:ext uri="{FF2B5EF4-FFF2-40B4-BE49-F238E27FC236}">
                <a16:creationId xmlns:a16="http://schemas.microsoft.com/office/drawing/2014/main" id="{FAA132E5-B6AD-4772-8302-3093DD739658}"/>
              </a:ext>
            </a:extLst>
          </p:cNvPr>
          <p:cNvSpPr>
            <a:spLocks noGrp="1"/>
          </p:cNvSpPr>
          <p:nvPr>
            <p:ph type="dt" sz="half" idx="10"/>
          </p:nvPr>
        </p:nvSpPr>
        <p:spPr/>
        <p:txBody>
          <a:bodyPr/>
          <a:lstStyle/>
          <a:p>
            <a:fld id="{12AA230A-265D-4E9C-B7E1-88BCB92AC793}" type="datetimeFigureOut">
              <a:rPr lang="es-PR" smtClean="0"/>
              <a:t>08/31/2021</a:t>
            </a:fld>
            <a:endParaRPr lang="es-PR" dirty="0"/>
          </a:p>
        </p:txBody>
      </p:sp>
      <p:sp>
        <p:nvSpPr>
          <p:cNvPr id="5" name="Footer Placeholder 4">
            <a:extLst>
              <a:ext uri="{FF2B5EF4-FFF2-40B4-BE49-F238E27FC236}">
                <a16:creationId xmlns:a16="http://schemas.microsoft.com/office/drawing/2014/main" id="{DDE657E8-0F74-4F70-9BB1-B09E779810D4}"/>
              </a:ext>
            </a:extLst>
          </p:cNvPr>
          <p:cNvSpPr>
            <a:spLocks noGrp="1"/>
          </p:cNvSpPr>
          <p:nvPr>
            <p:ph type="ftr" sz="quarter" idx="11"/>
          </p:nvPr>
        </p:nvSpPr>
        <p:spPr/>
        <p:txBody>
          <a:bodyPr/>
          <a:lstStyle/>
          <a:p>
            <a:endParaRPr lang="es-PR" dirty="0"/>
          </a:p>
        </p:txBody>
      </p:sp>
      <p:sp>
        <p:nvSpPr>
          <p:cNvPr id="6" name="Slide Number Placeholder 5">
            <a:extLst>
              <a:ext uri="{FF2B5EF4-FFF2-40B4-BE49-F238E27FC236}">
                <a16:creationId xmlns:a16="http://schemas.microsoft.com/office/drawing/2014/main" id="{7B02B500-01CD-47AD-BAC8-7EE1BA7EC0B2}"/>
              </a:ext>
            </a:extLst>
          </p:cNvPr>
          <p:cNvSpPr>
            <a:spLocks noGrp="1"/>
          </p:cNvSpPr>
          <p:nvPr>
            <p:ph type="sldNum" sz="quarter" idx="12"/>
          </p:nvPr>
        </p:nvSpPr>
        <p:spPr/>
        <p:txBody>
          <a:bodyPr/>
          <a:lstStyle/>
          <a:p>
            <a:fld id="{EA7C540F-F4A3-4E56-84A4-CED5A1317EB6}" type="slidenum">
              <a:rPr lang="es-PR" smtClean="0"/>
              <a:t>‹#›</a:t>
            </a:fld>
            <a:endParaRPr lang="es-PR" dirty="0"/>
          </a:p>
        </p:txBody>
      </p:sp>
    </p:spTree>
    <p:extLst>
      <p:ext uri="{BB962C8B-B14F-4D97-AF65-F5344CB8AC3E}">
        <p14:creationId xmlns:p14="http://schemas.microsoft.com/office/powerpoint/2010/main" val="167082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EF95D-B5C5-48E9-8865-C937AE3A3C4E}"/>
              </a:ext>
            </a:extLst>
          </p:cNvPr>
          <p:cNvSpPr>
            <a:spLocks noGrp="1"/>
          </p:cNvSpPr>
          <p:nvPr>
            <p:ph type="title"/>
          </p:nvPr>
        </p:nvSpPr>
        <p:spPr/>
        <p:txBody>
          <a:bodyPr/>
          <a:lstStyle/>
          <a:p>
            <a:r>
              <a:rPr lang="en-US"/>
              <a:t>Click to edit Master title style</a:t>
            </a:r>
            <a:endParaRPr lang="es-PR"/>
          </a:p>
        </p:txBody>
      </p:sp>
      <p:sp>
        <p:nvSpPr>
          <p:cNvPr id="3" name="Vertical Text Placeholder 2">
            <a:extLst>
              <a:ext uri="{FF2B5EF4-FFF2-40B4-BE49-F238E27FC236}">
                <a16:creationId xmlns:a16="http://schemas.microsoft.com/office/drawing/2014/main" id="{E8F93FF2-2061-4511-8CB3-A23819D964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R"/>
          </a:p>
        </p:txBody>
      </p:sp>
      <p:sp>
        <p:nvSpPr>
          <p:cNvPr id="4" name="Date Placeholder 3">
            <a:extLst>
              <a:ext uri="{FF2B5EF4-FFF2-40B4-BE49-F238E27FC236}">
                <a16:creationId xmlns:a16="http://schemas.microsoft.com/office/drawing/2014/main" id="{F395DA32-E5D5-48CE-9777-119AFF43C685}"/>
              </a:ext>
            </a:extLst>
          </p:cNvPr>
          <p:cNvSpPr>
            <a:spLocks noGrp="1"/>
          </p:cNvSpPr>
          <p:nvPr>
            <p:ph type="dt" sz="half" idx="10"/>
          </p:nvPr>
        </p:nvSpPr>
        <p:spPr/>
        <p:txBody>
          <a:bodyPr/>
          <a:lstStyle/>
          <a:p>
            <a:fld id="{12AA230A-265D-4E9C-B7E1-88BCB92AC793}" type="datetimeFigureOut">
              <a:rPr lang="es-PR" smtClean="0"/>
              <a:t>08/31/2021</a:t>
            </a:fld>
            <a:endParaRPr lang="es-PR" dirty="0"/>
          </a:p>
        </p:txBody>
      </p:sp>
      <p:sp>
        <p:nvSpPr>
          <p:cNvPr id="5" name="Footer Placeholder 4">
            <a:extLst>
              <a:ext uri="{FF2B5EF4-FFF2-40B4-BE49-F238E27FC236}">
                <a16:creationId xmlns:a16="http://schemas.microsoft.com/office/drawing/2014/main" id="{6C216782-6CC4-4B35-A22E-79C6228F50B2}"/>
              </a:ext>
            </a:extLst>
          </p:cNvPr>
          <p:cNvSpPr>
            <a:spLocks noGrp="1"/>
          </p:cNvSpPr>
          <p:nvPr>
            <p:ph type="ftr" sz="quarter" idx="11"/>
          </p:nvPr>
        </p:nvSpPr>
        <p:spPr/>
        <p:txBody>
          <a:bodyPr/>
          <a:lstStyle/>
          <a:p>
            <a:endParaRPr lang="es-PR" dirty="0"/>
          </a:p>
        </p:txBody>
      </p:sp>
      <p:sp>
        <p:nvSpPr>
          <p:cNvPr id="6" name="Slide Number Placeholder 5">
            <a:extLst>
              <a:ext uri="{FF2B5EF4-FFF2-40B4-BE49-F238E27FC236}">
                <a16:creationId xmlns:a16="http://schemas.microsoft.com/office/drawing/2014/main" id="{0B1EFABA-256B-43F8-B033-5DA9420067B1}"/>
              </a:ext>
            </a:extLst>
          </p:cNvPr>
          <p:cNvSpPr>
            <a:spLocks noGrp="1"/>
          </p:cNvSpPr>
          <p:nvPr>
            <p:ph type="sldNum" sz="quarter" idx="12"/>
          </p:nvPr>
        </p:nvSpPr>
        <p:spPr/>
        <p:txBody>
          <a:bodyPr/>
          <a:lstStyle/>
          <a:p>
            <a:fld id="{EA7C540F-F4A3-4E56-84A4-CED5A1317EB6}" type="slidenum">
              <a:rPr lang="es-PR" smtClean="0"/>
              <a:t>‹#›</a:t>
            </a:fld>
            <a:endParaRPr lang="es-PR" dirty="0"/>
          </a:p>
        </p:txBody>
      </p:sp>
    </p:spTree>
    <p:extLst>
      <p:ext uri="{BB962C8B-B14F-4D97-AF65-F5344CB8AC3E}">
        <p14:creationId xmlns:p14="http://schemas.microsoft.com/office/powerpoint/2010/main" val="42476705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C4D1BA-CA8C-452C-AB7C-19D129766CB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PR"/>
          </a:p>
        </p:txBody>
      </p:sp>
      <p:sp>
        <p:nvSpPr>
          <p:cNvPr id="3" name="Vertical Text Placeholder 2">
            <a:extLst>
              <a:ext uri="{FF2B5EF4-FFF2-40B4-BE49-F238E27FC236}">
                <a16:creationId xmlns:a16="http://schemas.microsoft.com/office/drawing/2014/main" id="{DFD72E74-AD96-418D-AA68-AED6C69083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R"/>
          </a:p>
        </p:txBody>
      </p:sp>
      <p:sp>
        <p:nvSpPr>
          <p:cNvPr id="4" name="Date Placeholder 3">
            <a:extLst>
              <a:ext uri="{FF2B5EF4-FFF2-40B4-BE49-F238E27FC236}">
                <a16:creationId xmlns:a16="http://schemas.microsoft.com/office/drawing/2014/main" id="{A921E104-D795-4B3A-87B1-C480F2441994}"/>
              </a:ext>
            </a:extLst>
          </p:cNvPr>
          <p:cNvSpPr>
            <a:spLocks noGrp="1"/>
          </p:cNvSpPr>
          <p:nvPr>
            <p:ph type="dt" sz="half" idx="10"/>
          </p:nvPr>
        </p:nvSpPr>
        <p:spPr/>
        <p:txBody>
          <a:bodyPr/>
          <a:lstStyle/>
          <a:p>
            <a:fld id="{12AA230A-265D-4E9C-B7E1-88BCB92AC793}" type="datetimeFigureOut">
              <a:rPr lang="es-PR" smtClean="0"/>
              <a:t>08/31/2021</a:t>
            </a:fld>
            <a:endParaRPr lang="es-PR" dirty="0"/>
          </a:p>
        </p:txBody>
      </p:sp>
      <p:sp>
        <p:nvSpPr>
          <p:cNvPr id="5" name="Footer Placeholder 4">
            <a:extLst>
              <a:ext uri="{FF2B5EF4-FFF2-40B4-BE49-F238E27FC236}">
                <a16:creationId xmlns:a16="http://schemas.microsoft.com/office/drawing/2014/main" id="{F1C5C1C2-BE55-4EC9-BDC6-C815EA6A20EF}"/>
              </a:ext>
            </a:extLst>
          </p:cNvPr>
          <p:cNvSpPr>
            <a:spLocks noGrp="1"/>
          </p:cNvSpPr>
          <p:nvPr>
            <p:ph type="ftr" sz="quarter" idx="11"/>
          </p:nvPr>
        </p:nvSpPr>
        <p:spPr/>
        <p:txBody>
          <a:bodyPr/>
          <a:lstStyle/>
          <a:p>
            <a:endParaRPr lang="es-PR" dirty="0"/>
          </a:p>
        </p:txBody>
      </p:sp>
      <p:sp>
        <p:nvSpPr>
          <p:cNvPr id="6" name="Slide Number Placeholder 5">
            <a:extLst>
              <a:ext uri="{FF2B5EF4-FFF2-40B4-BE49-F238E27FC236}">
                <a16:creationId xmlns:a16="http://schemas.microsoft.com/office/drawing/2014/main" id="{C0C2E6F8-C8D9-49CD-8C2C-9FBB4FC3987A}"/>
              </a:ext>
            </a:extLst>
          </p:cNvPr>
          <p:cNvSpPr>
            <a:spLocks noGrp="1"/>
          </p:cNvSpPr>
          <p:nvPr>
            <p:ph type="sldNum" sz="quarter" idx="12"/>
          </p:nvPr>
        </p:nvSpPr>
        <p:spPr/>
        <p:txBody>
          <a:bodyPr/>
          <a:lstStyle/>
          <a:p>
            <a:fld id="{EA7C540F-F4A3-4E56-84A4-CED5A1317EB6}" type="slidenum">
              <a:rPr lang="es-PR" smtClean="0"/>
              <a:t>‹#›</a:t>
            </a:fld>
            <a:endParaRPr lang="es-PR" dirty="0"/>
          </a:p>
        </p:txBody>
      </p:sp>
    </p:spTree>
    <p:extLst>
      <p:ext uri="{BB962C8B-B14F-4D97-AF65-F5344CB8AC3E}">
        <p14:creationId xmlns:p14="http://schemas.microsoft.com/office/powerpoint/2010/main" val="4062229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6C055-2FA9-4786-BD9C-2612749213B7}"/>
              </a:ext>
            </a:extLst>
          </p:cNvPr>
          <p:cNvSpPr>
            <a:spLocks noGrp="1"/>
          </p:cNvSpPr>
          <p:nvPr>
            <p:ph type="title"/>
          </p:nvPr>
        </p:nvSpPr>
        <p:spPr/>
        <p:txBody>
          <a:bodyPr/>
          <a:lstStyle/>
          <a:p>
            <a:r>
              <a:rPr lang="en-US"/>
              <a:t>Click to edit Master title style</a:t>
            </a:r>
            <a:endParaRPr lang="es-PR"/>
          </a:p>
        </p:txBody>
      </p:sp>
      <p:sp>
        <p:nvSpPr>
          <p:cNvPr id="3" name="Content Placeholder 2">
            <a:extLst>
              <a:ext uri="{FF2B5EF4-FFF2-40B4-BE49-F238E27FC236}">
                <a16:creationId xmlns:a16="http://schemas.microsoft.com/office/drawing/2014/main" id="{D6A2A1DD-BB69-4CBE-A304-7805D16633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R"/>
          </a:p>
        </p:txBody>
      </p:sp>
      <p:sp>
        <p:nvSpPr>
          <p:cNvPr id="4" name="Date Placeholder 3">
            <a:extLst>
              <a:ext uri="{FF2B5EF4-FFF2-40B4-BE49-F238E27FC236}">
                <a16:creationId xmlns:a16="http://schemas.microsoft.com/office/drawing/2014/main" id="{A0F5DD05-ACE2-4A93-8F90-CE2AEF732B05}"/>
              </a:ext>
            </a:extLst>
          </p:cNvPr>
          <p:cNvSpPr>
            <a:spLocks noGrp="1"/>
          </p:cNvSpPr>
          <p:nvPr>
            <p:ph type="dt" sz="half" idx="10"/>
          </p:nvPr>
        </p:nvSpPr>
        <p:spPr/>
        <p:txBody>
          <a:bodyPr/>
          <a:lstStyle/>
          <a:p>
            <a:fld id="{12AA230A-265D-4E9C-B7E1-88BCB92AC793}" type="datetimeFigureOut">
              <a:rPr lang="es-PR" smtClean="0"/>
              <a:t>08/31/2021</a:t>
            </a:fld>
            <a:endParaRPr lang="es-PR" dirty="0"/>
          </a:p>
        </p:txBody>
      </p:sp>
      <p:sp>
        <p:nvSpPr>
          <p:cNvPr id="5" name="Footer Placeholder 4">
            <a:extLst>
              <a:ext uri="{FF2B5EF4-FFF2-40B4-BE49-F238E27FC236}">
                <a16:creationId xmlns:a16="http://schemas.microsoft.com/office/drawing/2014/main" id="{423BC27E-E442-425F-95CC-92B0D96F14FE}"/>
              </a:ext>
            </a:extLst>
          </p:cNvPr>
          <p:cNvSpPr>
            <a:spLocks noGrp="1"/>
          </p:cNvSpPr>
          <p:nvPr>
            <p:ph type="ftr" sz="quarter" idx="11"/>
          </p:nvPr>
        </p:nvSpPr>
        <p:spPr/>
        <p:txBody>
          <a:bodyPr/>
          <a:lstStyle/>
          <a:p>
            <a:endParaRPr lang="es-PR" dirty="0"/>
          </a:p>
        </p:txBody>
      </p:sp>
      <p:sp>
        <p:nvSpPr>
          <p:cNvPr id="6" name="Slide Number Placeholder 5">
            <a:extLst>
              <a:ext uri="{FF2B5EF4-FFF2-40B4-BE49-F238E27FC236}">
                <a16:creationId xmlns:a16="http://schemas.microsoft.com/office/drawing/2014/main" id="{87E93080-9119-42CF-B3E3-2B8891B59D29}"/>
              </a:ext>
            </a:extLst>
          </p:cNvPr>
          <p:cNvSpPr>
            <a:spLocks noGrp="1"/>
          </p:cNvSpPr>
          <p:nvPr>
            <p:ph type="sldNum" sz="quarter" idx="12"/>
          </p:nvPr>
        </p:nvSpPr>
        <p:spPr/>
        <p:txBody>
          <a:bodyPr/>
          <a:lstStyle/>
          <a:p>
            <a:fld id="{EA7C540F-F4A3-4E56-84A4-CED5A1317EB6}" type="slidenum">
              <a:rPr lang="es-PR" smtClean="0"/>
              <a:t>‹#›</a:t>
            </a:fld>
            <a:endParaRPr lang="es-PR" dirty="0"/>
          </a:p>
        </p:txBody>
      </p:sp>
    </p:spTree>
    <p:extLst>
      <p:ext uri="{BB962C8B-B14F-4D97-AF65-F5344CB8AC3E}">
        <p14:creationId xmlns:p14="http://schemas.microsoft.com/office/powerpoint/2010/main" val="2611708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AC23D-D01E-4880-A9B4-0ED0C2AAB4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PR"/>
          </a:p>
        </p:txBody>
      </p:sp>
      <p:sp>
        <p:nvSpPr>
          <p:cNvPr id="3" name="Text Placeholder 2">
            <a:extLst>
              <a:ext uri="{FF2B5EF4-FFF2-40B4-BE49-F238E27FC236}">
                <a16:creationId xmlns:a16="http://schemas.microsoft.com/office/drawing/2014/main" id="{7E7B0230-D98F-44F4-8B96-B2B3E4B59A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80D202-9BFD-4ECA-8293-30C4D855E4FA}"/>
              </a:ext>
            </a:extLst>
          </p:cNvPr>
          <p:cNvSpPr>
            <a:spLocks noGrp="1"/>
          </p:cNvSpPr>
          <p:nvPr>
            <p:ph type="dt" sz="half" idx="10"/>
          </p:nvPr>
        </p:nvSpPr>
        <p:spPr/>
        <p:txBody>
          <a:bodyPr/>
          <a:lstStyle/>
          <a:p>
            <a:fld id="{12AA230A-265D-4E9C-B7E1-88BCB92AC793}" type="datetimeFigureOut">
              <a:rPr lang="es-PR" smtClean="0"/>
              <a:t>08/31/2021</a:t>
            </a:fld>
            <a:endParaRPr lang="es-PR" dirty="0"/>
          </a:p>
        </p:txBody>
      </p:sp>
      <p:sp>
        <p:nvSpPr>
          <p:cNvPr id="5" name="Footer Placeholder 4">
            <a:extLst>
              <a:ext uri="{FF2B5EF4-FFF2-40B4-BE49-F238E27FC236}">
                <a16:creationId xmlns:a16="http://schemas.microsoft.com/office/drawing/2014/main" id="{69323301-0461-44FF-BC62-1EE86C381DAF}"/>
              </a:ext>
            </a:extLst>
          </p:cNvPr>
          <p:cNvSpPr>
            <a:spLocks noGrp="1"/>
          </p:cNvSpPr>
          <p:nvPr>
            <p:ph type="ftr" sz="quarter" idx="11"/>
          </p:nvPr>
        </p:nvSpPr>
        <p:spPr/>
        <p:txBody>
          <a:bodyPr/>
          <a:lstStyle/>
          <a:p>
            <a:endParaRPr lang="es-PR" dirty="0"/>
          </a:p>
        </p:txBody>
      </p:sp>
      <p:sp>
        <p:nvSpPr>
          <p:cNvPr id="6" name="Slide Number Placeholder 5">
            <a:extLst>
              <a:ext uri="{FF2B5EF4-FFF2-40B4-BE49-F238E27FC236}">
                <a16:creationId xmlns:a16="http://schemas.microsoft.com/office/drawing/2014/main" id="{4F8BDF1A-5180-4C8B-9EA4-3E21558444F6}"/>
              </a:ext>
            </a:extLst>
          </p:cNvPr>
          <p:cNvSpPr>
            <a:spLocks noGrp="1"/>
          </p:cNvSpPr>
          <p:nvPr>
            <p:ph type="sldNum" sz="quarter" idx="12"/>
          </p:nvPr>
        </p:nvSpPr>
        <p:spPr/>
        <p:txBody>
          <a:bodyPr/>
          <a:lstStyle/>
          <a:p>
            <a:fld id="{EA7C540F-F4A3-4E56-84A4-CED5A1317EB6}" type="slidenum">
              <a:rPr lang="es-PR" smtClean="0"/>
              <a:t>‹#›</a:t>
            </a:fld>
            <a:endParaRPr lang="es-PR" dirty="0"/>
          </a:p>
        </p:txBody>
      </p:sp>
    </p:spTree>
    <p:extLst>
      <p:ext uri="{BB962C8B-B14F-4D97-AF65-F5344CB8AC3E}">
        <p14:creationId xmlns:p14="http://schemas.microsoft.com/office/powerpoint/2010/main" val="15903765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2CD0A-5662-4A59-97F5-1A044E601738}"/>
              </a:ext>
            </a:extLst>
          </p:cNvPr>
          <p:cNvSpPr>
            <a:spLocks noGrp="1"/>
          </p:cNvSpPr>
          <p:nvPr>
            <p:ph type="title"/>
          </p:nvPr>
        </p:nvSpPr>
        <p:spPr/>
        <p:txBody>
          <a:bodyPr/>
          <a:lstStyle/>
          <a:p>
            <a:r>
              <a:rPr lang="en-US"/>
              <a:t>Click to edit Master title style</a:t>
            </a:r>
            <a:endParaRPr lang="es-PR"/>
          </a:p>
        </p:txBody>
      </p:sp>
      <p:sp>
        <p:nvSpPr>
          <p:cNvPr id="3" name="Content Placeholder 2">
            <a:extLst>
              <a:ext uri="{FF2B5EF4-FFF2-40B4-BE49-F238E27FC236}">
                <a16:creationId xmlns:a16="http://schemas.microsoft.com/office/drawing/2014/main" id="{7F0514C4-3479-481B-9503-573D07D2E3D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R"/>
          </a:p>
        </p:txBody>
      </p:sp>
      <p:sp>
        <p:nvSpPr>
          <p:cNvPr id="4" name="Content Placeholder 3">
            <a:extLst>
              <a:ext uri="{FF2B5EF4-FFF2-40B4-BE49-F238E27FC236}">
                <a16:creationId xmlns:a16="http://schemas.microsoft.com/office/drawing/2014/main" id="{9C89EF92-3564-483B-B452-B2CED7F6D3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R"/>
          </a:p>
        </p:txBody>
      </p:sp>
      <p:sp>
        <p:nvSpPr>
          <p:cNvPr id="5" name="Date Placeholder 4">
            <a:extLst>
              <a:ext uri="{FF2B5EF4-FFF2-40B4-BE49-F238E27FC236}">
                <a16:creationId xmlns:a16="http://schemas.microsoft.com/office/drawing/2014/main" id="{7E2E3149-E424-4B26-916B-8B02C2FFAD5C}"/>
              </a:ext>
            </a:extLst>
          </p:cNvPr>
          <p:cNvSpPr>
            <a:spLocks noGrp="1"/>
          </p:cNvSpPr>
          <p:nvPr>
            <p:ph type="dt" sz="half" idx="10"/>
          </p:nvPr>
        </p:nvSpPr>
        <p:spPr/>
        <p:txBody>
          <a:bodyPr/>
          <a:lstStyle/>
          <a:p>
            <a:fld id="{12AA230A-265D-4E9C-B7E1-88BCB92AC793}" type="datetimeFigureOut">
              <a:rPr lang="es-PR" smtClean="0"/>
              <a:t>08/31/2021</a:t>
            </a:fld>
            <a:endParaRPr lang="es-PR" dirty="0"/>
          </a:p>
        </p:txBody>
      </p:sp>
      <p:sp>
        <p:nvSpPr>
          <p:cNvPr id="6" name="Footer Placeholder 5">
            <a:extLst>
              <a:ext uri="{FF2B5EF4-FFF2-40B4-BE49-F238E27FC236}">
                <a16:creationId xmlns:a16="http://schemas.microsoft.com/office/drawing/2014/main" id="{67125605-BEEC-4545-8BB5-EB3306E34B03}"/>
              </a:ext>
            </a:extLst>
          </p:cNvPr>
          <p:cNvSpPr>
            <a:spLocks noGrp="1"/>
          </p:cNvSpPr>
          <p:nvPr>
            <p:ph type="ftr" sz="quarter" idx="11"/>
          </p:nvPr>
        </p:nvSpPr>
        <p:spPr/>
        <p:txBody>
          <a:bodyPr/>
          <a:lstStyle/>
          <a:p>
            <a:endParaRPr lang="es-PR" dirty="0"/>
          </a:p>
        </p:txBody>
      </p:sp>
      <p:sp>
        <p:nvSpPr>
          <p:cNvPr id="7" name="Slide Number Placeholder 6">
            <a:extLst>
              <a:ext uri="{FF2B5EF4-FFF2-40B4-BE49-F238E27FC236}">
                <a16:creationId xmlns:a16="http://schemas.microsoft.com/office/drawing/2014/main" id="{99DC9CE4-EB68-4C2E-A1AC-DF9770E24971}"/>
              </a:ext>
            </a:extLst>
          </p:cNvPr>
          <p:cNvSpPr>
            <a:spLocks noGrp="1"/>
          </p:cNvSpPr>
          <p:nvPr>
            <p:ph type="sldNum" sz="quarter" idx="12"/>
          </p:nvPr>
        </p:nvSpPr>
        <p:spPr/>
        <p:txBody>
          <a:bodyPr/>
          <a:lstStyle/>
          <a:p>
            <a:fld id="{EA7C540F-F4A3-4E56-84A4-CED5A1317EB6}" type="slidenum">
              <a:rPr lang="es-PR" smtClean="0"/>
              <a:t>‹#›</a:t>
            </a:fld>
            <a:endParaRPr lang="es-PR" dirty="0"/>
          </a:p>
        </p:txBody>
      </p:sp>
    </p:spTree>
    <p:extLst>
      <p:ext uri="{BB962C8B-B14F-4D97-AF65-F5344CB8AC3E}">
        <p14:creationId xmlns:p14="http://schemas.microsoft.com/office/powerpoint/2010/main" val="2791713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A2743-EE22-453C-9155-E8AD5AF1E832}"/>
              </a:ext>
            </a:extLst>
          </p:cNvPr>
          <p:cNvSpPr>
            <a:spLocks noGrp="1"/>
          </p:cNvSpPr>
          <p:nvPr>
            <p:ph type="title"/>
          </p:nvPr>
        </p:nvSpPr>
        <p:spPr>
          <a:xfrm>
            <a:off x="839788" y="365125"/>
            <a:ext cx="10515600" cy="1325563"/>
          </a:xfrm>
        </p:spPr>
        <p:txBody>
          <a:bodyPr/>
          <a:lstStyle/>
          <a:p>
            <a:r>
              <a:rPr lang="en-US"/>
              <a:t>Click to edit Master title style</a:t>
            </a:r>
            <a:endParaRPr lang="es-PR"/>
          </a:p>
        </p:txBody>
      </p:sp>
      <p:sp>
        <p:nvSpPr>
          <p:cNvPr id="3" name="Text Placeholder 2">
            <a:extLst>
              <a:ext uri="{FF2B5EF4-FFF2-40B4-BE49-F238E27FC236}">
                <a16:creationId xmlns:a16="http://schemas.microsoft.com/office/drawing/2014/main" id="{DB314244-B767-4748-99FF-ED80FF0147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F940D0-F549-431D-B9B6-6E74949CCB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R"/>
          </a:p>
        </p:txBody>
      </p:sp>
      <p:sp>
        <p:nvSpPr>
          <p:cNvPr id="5" name="Text Placeholder 4">
            <a:extLst>
              <a:ext uri="{FF2B5EF4-FFF2-40B4-BE49-F238E27FC236}">
                <a16:creationId xmlns:a16="http://schemas.microsoft.com/office/drawing/2014/main" id="{7C904180-661B-47D5-90F0-286BD839D5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A9B0DD-AFCA-495B-9DE1-F0D64D9F43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R"/>
          </a:p>
        </p:txBody>
      </p:sp>
      <p:sp>
        <p:nvSpPr>
          <p:cNvPr id="7" name="Date Placeholder 6">
            <a:extLst>
              <a:ext uri="{FF2B5EF4-FFF2-40B4-BE49-F238E27FC236}">
                <a16:creationId xmlns:a16="http://schemas.microsoft.com/office/drawing/2014/main" id="{9DADFCDD-0932-4D8F-BFD8-66BFB96FE95A}"/>
              </a:ext>
            </a:extLst>
          </p:cNvPr>
          <p:cNvSpPr>
            <a:spLocks noGrp="1"/>
          </p:cNvSpPr>
          <p:nvPr>
            <p:ph type="dt" sz="half" idx="10"/>
          </p:nvPr>
        </p:nvSpPr>
        <p:spPr/>
        <p:txBody>
          <a:bodyPr/>
          <a:lstStyle/>
          <a:p>
            <a:fld id="{12AA230A-265D-4E9C-B7E1-88BCB92AC793}" type="datetimeFigureOut">
              <a:rPr lang="es-PR" smtClean="0"/>
              <a:t>08/31/2021</a:t>
            </a:fld>
            <a:endParaRPr lang="es-PR" dirty="0"/>
          </a:p>
        </p:txBody>
      </p:sp>
      <p:sp>
        <p:nvSpPr>
          <p:cNvPr id="8" name="Footer Placeholder 7">
            <a:extLst>
              <a:ext uri="{FF2B5EF4-FFF2-40B4-BE49-F238E27FC236}">
                <a16:creationId xmlns:a16="http://schemas.microsoft.com/office/drawing/2014/main" id="{6BAFA573-B622-4BB0-A0ED-95B37F653828}"/>
              </a:ext>
            </a:extLst>
          </p:cNvPr>
          <p:cNvSpPr>
            <a:spLocks noGrp="1"/>
          </p:cNvSpPr>
          <p:nvPr>
            <p:ph type="ftr" sz="quarter" idx="11"/>
          </p:nvPr>
        </p:nvSpPr>
        <p:spPr/>
        <p:txBody>
          <a:bodyPr/>
          <a:lstStyle/>
          <a:p>
            <a:endParaRPr lang="es-PR" dirty="0"/>
          </a:p>
        </p:txBody>
      </p:sp>
      <p:sp>
        <p:nvSpPr>
          <p:cNvPr id="9" name="Slide Number Placeholder 8">
            <a:extLst>
              <a:ext uri="{FF2B5EF4-FFF2-40B4-BE49-F238E27FC236}">
                <a16:creationId xmlns:a16="http://schemas.microsoft.com/office/drawing/2014/main" id="{4C2F9F40-0D87-4B73-9350-A2ADC3B4C49E}"/>
              </a:ext>
            </a:extLst>
          </p:cNvPr>
          <p:cNvSpPr>
            <a:spLocks noGrp="1"/>
          </p:cNvSpPr>
          <p:nvPr>
            <p:ph type="sldNum" sz="quarter" idx="12"/>
          </p:nvPr>
        </p:nvSpPr>
        <p:spPr/>
        <p:txBody>
          <a:bodyPr/>
          <a:lstStyle/>
          <a:p>
            <a:fld id="{EA7C540F-F4A3-4E56-84A4-CED5A1317EB6}" type="slidenum">
              <a:rPr lang="es-PR" smtClean="0"/>
              <a:t>‹#›</a:t>
            </a:fld>
            <a:endParaRPr lang="es-PR" dirty="0"/>
          </a:p>
        </p:txBody>
      </p:sp>
    </p:spTree>
    <p:extLst>
      <p:ext uri="{BB962C8B-B14F-4D97-AF65-F5344CB8AC3E}">
        <p14:creationId xmlns:p14="http://schemas.microsoft.com/office/powerpoint/2010/main" val="2806053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20DF6-9B85-45FE-B534-7BABD7E20CFB}"/>
              </a:ext>
            </a:extLst>
          </p:cNvPr>
          <p:cNvSpPr>
            <a:spLocks noGrp="1"/>
          </p:cNvSpPr>
          <p:nvPr>
            <p:ph type="title"/>
          </p:nvPr>
        </p:nvSpPr>
        <p:spPr/>
        <p:txBody>
          <a:bodyPr/>
          <a:lstStyle/>
          <a:p>
            <a:r>
              <a:rPr lang="en-US"/>
              <a:t>Click to edit Master title style</a:t>
            </a:r>
            <a:endParaRPr lang="es-PR"/>
          </a:p>
        </p:txBody>
      </p:sp>
      <p:sp>
        <p:nvSpPr>
          <p:cNvPr id="3" name="Date Placeholder 2">
            <a:extLst>
              <a:ext uri="{FF2B5EF4-FFF2-40B4-BE49-F238E27FC236}">
                <a16:creationId xmlns:a16="http://schemas.microsoft.com/office/drawing/2014/main" id="{B2930C1E-CCEC-40CC-9FDD-7F6276D9C467}"/>
              </a:ext>
            </a:extLst>
          </p:cNvPr>
          <p:cNvSpPr>
            <a:spLocks noGrp="1"/>
          </p:cNvSpPr>
          <p:nvPr>
            <p:ph type="dt" sz="half" idx="10"/>
          </p:nvPr>
        </p:nvSpPr>
        <p:spPr/>
        <p:txBody>
          <a:bodyPr/>
          <a:lstStyle/>
          <a:p>
            <a:fld id="{12AA230A-265D-4E9C-B7E1-88BCB92AC793}" type="datetimeFigureOut">
              <a:rPr lang="es-PR" smtClean="0"/>
              <a:t>08/31/2021</a:t>
            </a:fld>
            <a:endParaRPr lang="es-PR" dirty="0"/>
          </a:p>
        </p:txBody>
      </p:sp>
      <p:sp>
        <p:nvSpPr>
          <p:cNvPr id="4" name="Footer Placeholder 3">
            <a:extLst>
              <a:ext uri="{FF2B5EF4-FFF2-40B4-BE49-F238E27FC236}">
                <a16:creationId xmlns:a16="http://schemas.microsoft.com/office/drawing/2014/main" id="{BB14905A-D176-4AA7-AC51-1B109507E646}"/>
              </a:ext>
            </a:extLst>
          </p:cNvPr>
          <p:cNvSpPr>
            <a:spLocks noGrp="1"/>
          </p:cNvSpPr>
          <p:nvPr>
            <p:ph type="ftr" sz="quarter" idx="11"/>
          </p:nvPr>
        </p:nvSpPr>
        <p:spPr/>
        <p:txBody>
          <a:bodyPr/>
          <a:lstStyle/>
          <a:p>
            <a:endParaRPr lang="es-PR" dirty="0"/>
          </a:p>
        </p:txBody>
      </p:sp>
      <p:sp>
        <p:nvSpPr>
          <p:cNvPr id="5" name="Slide Number Placeholder 4">
            <a:extLst>
              <a:ext uri="{FF2B5EF4-FFF2-40B4-BE49-F238E27FC236}">
                <a16:creationId xmlns:a16="http://schemas.microsoft.com/office/drawing/2014/main" id="{8A9E8F0F-BF39-464E-8CBD-34D4E190B753}"/>
              </a:ext>
            </a:extLst>
          </p:cNvPr>
          <p:cNvSpPr>
            <a:spLocks noGrp="1"/>
          </p:cNvSpPr>
          <p:nvPr>
            <p:ph type="sldNum" sz="quarter" idx="12"/>
          </p:nvPr>
        </p:nvSpPr>
        <p:spPr/>
        <p:txBody>
          <a:bodyPr/>
          <a:lstStyle/>
          <a:p>
            <a:fld id="{EA7C540F-F4A3-4E56-84A4-CED5A1317EB6}" type="slidenum">
              <a:rPr lang="es-PR" smtClean="0"/>
              <a:t>‹#›</a:t>
            </a:fld>
            <a:endParaRPr lang="es-PR" dirty="0"/>
          </a:p>
        </p:txBody>
      </p:sp>
    </p:spTree>
    <p:extLst>
      <p:ext uri="{BB962C8B-B14F-4D97-AF65-F5344CB8AC3E}">
        <p14:creationId xmlns:p14="http://schemas.microsoft.com/office/powerpoint/2010/main" val="21173508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702FAF-4C21-4152-8A80-E87396C4E520}"/>
              </a:ext>
            </a:extLst>
          </p:cNvPr>
          <p:cNvSpPr>
            <a:spLocks noGrp="1"/>
          </p:cNvSpPr>
          <p:nvPr>
            <p:ph type="dt" sz="half" idx="10"/>
          </p:nvPr>
        </p:nvSpPr>
        <p:spPr/>
        <p:txBody>
          <a:bodyPr/>
          <a:lstStyle/>
          <a:p>
            <a:fld id="{12AA230A-265D-4E9C-B7E1-88BCB92AC793}" type="datetimeFigureOut">
              <a:rPr lang="es-PR" smtClean="0"/>
              <a:t>08/31/2021</a:t>
            </a:fld>
            <a:endParaRPr lang="es-PR" dirty="0"/>
          </a:p>
        </p:txBody>
      </p:sp>
      <p:sp>
        <p:nvSpPr>
          <p:cNvPr id="3" name="Footer Placeholder 2">
            <a:extLst>
              <a:ext uri="{FF2B5EF4-FFF2-40B4-BE49-F238E27FC236}">
                <a16:creationId xmlns:a16="http://schemas.microsoft.com/office/drawing/2014/main" id="{09919911-6EA7-46E3-ABE7-465FDCE41BF0}"/>
              </a:ext>
            </a:extLst>
          </p:cNvPr>
          <p:cNvSpPr>
            <a:spLocks noGrp="1"/>
          </p:cNvSpPr>
          <p:nvPr>
            <p:ph type="ftr" sz="quarter" idx="11"/>
          </p:nvPr>
        </p:nvSpPr>
        <p:spPr/>
        <p:txBody>
          <a:bodyPr/>
          <a:lstStyle/>
          <a:p>
            <a:endParaRPr lang="es-PR" dirty="0"/>
          </a:p>
        </p:txBody>
      </p:sp>
      <p:sp>
        <p:nvSpPr>
          <p:cNvPr id="4" name="Slide Number Placeholder 3">
            <a:extLst>
              <a:ext uri="{FF2B5EF4-FFF2-40B4-BE49-F238E27FC236}">
                <a16:creationId xmlns:a16="http://schemas.microsoft.com/office/drawing/2014/main" id="{62A1CA59-098C-4170-B647-9FE97F93FA94}"/>
              </a:ext>
            </a:extLst>
          </p:cNvPr>
          <p:cNvSpPr>
            <a:spLocks noGrp="1"/>
          </p:cNvSpPr>
          <p:nvPr>
            <p:ph type="sldNum" sz="quarter" idx="12"/>
          </p:nvPr>
        </p:nvSpPr>
        <p:spPr/>
        <p:txBody>
          <a:bodyPr/>
          <a:lstStyle/>
          <a:p>
            <a:fld id="{EA7C540F-F4A3-4E56-84A4-CED5A1317EB6}" type="slidenum">
              <a:rPr lang="es-PR" smtClean="0"/>
              <a:t>‹#›</a:t>
            </a:fld>
            <a:endParaRPr lang="es-PR" dirty="0"/>
          </a:p>
        </p:txBody>
      </p:sp>
    </p:spTree>
    <p:extLst>
      <p:ext uri="{BB962C8B-B14F-4D97-AF65-F5344CB8AC3E}">
        <p14:creationId xmlns:p14="http://schemas.microsoft.com/office/powerpoint/2010/main" val="4108492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ECCC5-0696-4131-AA7F-1229E0131A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PR"/>
          </a:p>
        </p:txBody>
      </p:sp>
      <p:sp>
        <p:nvSpPr>
          <p:cNvPr id="3" name="Content Placeholder 2">
            <a:extLst>
              <a:ext uri="{FF2B5EF4-FFF2-40B4-BE49-F238E27FC236}">
                <a16:creationId xmlns:a16="http://schemas.microsoft.com/office/drawing/2014/main" id="{F2DA1FE7-C148-4FC5-ABDE-0914088CA5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R"/>
          </a:p>
        </p:txBody>
      </p:sp>
      <p:sp>
        <p:nvSpPr>
          <p:cNvPr id="4" name="Text Placeholder 3">
            <a:extLst>
              <a:ext uri="{FF2B5EF4-FFF2-40B4-BE49-F238E27FC236}">
                <a16:creationId xmlns:a16="http://schemas.microsoft.com/office/drawing/2014/main" id="{7ECD7468-30C0-478B-B24A-D86BC556B2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5A5D4E-83EF-4088-B1B6-7C6BDCB3BB59}"/>
              </a:ext>
            </a:extLst>
          </p:cNvPr>
          <p:cNvSpPr>
            <a:spLocks noGrp="1"/>
          </p:cNvSpPr>
          <p:nvPr>
            <p:ph type="dt" sz="half" idx="10"/>
          </p:nvPr>
        </p:nvSpPr>
        <p:spPr/>
        <p:txBody>
          <a:bodyPr/>
          <a:lstStyle/>
          <a:p>
            <a:fld id="{12AA230A-265D-4E9C-B7E1-88BCB92AC793}" type="datetimeFigureOut">
              <a:rPr lang="es-PR" smtClean="0"/>
              <a:t>08/31/2021</a:t>
            </a:fld>
            <a:endParaRPr lang="es-PR" dirty="0"/>
          </a:p>
        </p:txBody>
      </p:sp>
      <p:sp>
        <p:nvSpPr>
          <p:cNvPr id="6" name="Footer Placeholder 5">
            <a:extLst>
              <a:ext uri="{FF2B5EF4-FFF2-40B4-BE49-F238E27FC236}">
                <a16:creationId xmlns:a16="http://schemas.microsoft.com/office/drawing/2014/main" id="{7C694E20-8792-445E-B1CE-6E7BE594E85F}"/>
              </a:ext>
            </a:extLst>
          </p:cNvPr>
          <p:cNvSpPr>
            <a:spLocks noGrp="1"/>
          </p:cNvSpPr>
          <p:nvPr>
            <p:ph type="ftr" sz="quarter" idx="11"/>
          </p:nvPr>
        </p:nvSpPr>
        <p:spPr/>
        <p:txBody>
          <a:bodyPr/>
          <a:lstStyle/>
          <a:p>
            <a:endParaRPr lang="es-PR" dirty="0"/>
          </a:p>
        </p:txBody>
      </p:sp>
      <p:sp>
        <p:nvSpPr>
          <p:cNvPr id="7" name="Slide Number Placeholder 6">
            <a:extLst>
              <a:ext uri="{FF2B5EF4-FFF2-40B4-BE49-F238E27FC236}">
                <a16:creationId xmlns:a16="http://schemas.microsoft.com/office/drawing/2014/main" id="{42CE321E-F460-4A40-A900-D7AD35A14ADB}"/>
              </a:ext>
            </a:extLst>
          </p:cNvPr>
          <p:cNvSpPr>
            <a:spLocks noGrp="1"/>
          </p:cNvSpPr>
          <p:nvPr>
            <p:ph type="sldNum" sz="quarter" idx="12"/>
          </p:nvPr>
        </p:nvSpPr>
        <p:spPr/>
        <p:txBody>
          <a:bodyPr/>
          <a:lstStyle/>
          <a:p>
            <a:fld id="{EA7C540F-F4A3-4E56-84A4-CED5A1317EB6}" type="slidenum">
              <a:rPr lang="es-PR" smtClean="0"/>
              <a:t>‹#›</a:t>
            </a:fld>
            <a:endParaRPr lang="es-PR" dirty="0"/>
          </a:p>
        </p:txBody>
      </p:sp>
    </p:spTree>
    <p:extLst>
      <p:ext uri="{BB962C8B-B14F-4D97-AF65-F5344CB8AC3E}">
        <p14:creationId xmlns:p14="http://schemas.microsoft.com/office/powerpoint/2010/main" val="2060486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02D76-61CC-4864-B9F6-DB00176243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PR"/>
          </a:p>
        </p:txBody>
      </p:sp>
      <p:sp>
        <p:nvSpPr>
          <p:cNvPr id="3" name="Picture Placeholder 2">
            <a:extLst>
              <a:ext uri="{FF2B5EF4-FFF2-40B4-BE49-F238E27FC236}">
                <a16:creationId xmlns:a16="http://schemas.microsoft.com/office/drawing/2014/main" id="{E50E42DF-C3CF-4CA8-B582-B8F3BF067D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R" dirty="0"/>
          </a:p>
        </p:txBody>
      </p:sp>
      <p:sp>
        <p:nvSpPr>
          <p:cNvPr id="4" name="Text Placeholder 3">
            <a:extLst>
              <a:ext uri="{FF2B5EF4-FFF2-40B4-BE49-F238E27FC236}">
                <a16:creationId xmlns:a16="http://schemas.microsoft.com/office/drawing/2014/main" id="{901D7C44-ADCF-479A-8741-A859D8FA94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78E44-E10D-408F-9612-867C5E8C7248}"/>
              </a:ext>
            </a:extLst>
          </p:cNvPr>
          <p:cNvSpPr>
            <a:spLocks noGrp="1"/>
          </p:cNvSpPr>
          <p:nvPr>
            <p:ph type="dt" sz="half" idx="10"/>
          </p:nvPr>
        </p:nvSpPr>
        <p:spPr/>
        <p:txBody>
          <a:bodyPr/>
          <a:lstStyle/>
          <a:p>
            <a:fld id="{12AA230A-265D-4E9C-B7E1-88BCB92AC793}" type="datetimeFigureOut">
              <a:rPr lang="es-PR" smtClean="0"/>
              <a:t>08/31/2021</a:t>
            </a:fld>
            <a:endParaRPr lang="es-PR" dirty="0"/>
          </a:p>
        </p:txBody>
      </p:sp>
      <p:sp>
        <p:nvSpPr>
          <p:cNvPr id="6" name="Footer Placeholder 5">
            <a:extLst>
              <a:ext uri="{FF2B5EF4-FFF2-40B4-BE49-F238E27FC236}">
                <a16:creationId xmlns:a16="http://schemas.microsoft.com/office/drawing/2014/main" id="{5893F07B-8D74-410E-AAA5-7EBE3EF6B49A}"/>
              </a:ext>
            </a:extLst>
          </p:cNvPr>
          <p:cNvSpPr>
            <a:spLocks noGrp="1"/>
          </p:cNvSpPr>
          <p:nvPr>
            <p:ph type="ftr" sz="quarter" idx="11"/>
          </p:nvPr>
        </p:nvSpPr>
        <p:spPr/>
        <p:txBody>
          <a:bodyPr/>
          <a:lstStyle/>
          <a:p>
            <a:endParaRPr lang="es-PR" dirty="0"/>
          </a:p>
        </p:txBody>
      </p:sp>
      <p:sp>
        <p:nvSpPr>
          <p:cNvPr id="7" name="Slide Number Placeholder 6">
            <a:extLst>
              <a:ext uri="{FF2B5EF4-FFF2-40B4-BE49-F238E27FC236}">
                <a16:creationId xmlns:a16="http://schemas.microsoft.com/office/drawing/2014/main" id="{5BFF9CE4-8AF2-4C37-BA3A-9A8F846249E2}"/>
              </a:ext>
            </a:extLst>
          </p:cNvPr>
          <p:cNvSpPr>
            <a:spLocks noGrp="1"/>
          </p:cNvSpPr>
          <p:nvPr>
            <p:ph type="sldNum" sz="quarter" idx="12"/>
          </p:nvPr>
        </p:nvSpPr>
        <p:spPr/>
        <p:txBody>
          <a:bodyPr/>
          <a:lstStyle/>
          <a:p>
            <a:fld id="{EA7C540F-F4A3-4E56-84A4-CED5A1317EB6}" type="slidenum">
              <a:rPr lang="es-PR" smtClean="0"/>
              <a:t>‹#›</a:t>
            </a:fld>
            <a:endParaRPr lang="es-PR" dirty="0"/>
          </a:p>
        </p:txBody>
      </p:sp>
    </p:spTree>
    <p:extLst>
      <p:ext uri="{BB962C8B-B14F-4D97-AF65-F5344CB8AC3E}">
        <p14:creationId xmlns:p14="http://schemas.microsoft.com/office/powerpoint/2010/main" val="5169586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3BC497-D753-4FD0-8730-CE39856B48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PR"/>
          </a:p>
        </p:txBody>
      </p:sp>
      <p:sp>
        <p:nvSpPr>
          <p:cNvPr id="3" name="Text Placeholder 2">
            <a:extLst>
              <a:ext uri="{FF2B5EF4-FFF2-40B4-BE49-F238E27FC236}">
                <a16:creationId xmlns:a16="http://schemas.microsoft.com/office/drawing/2014/main" id="{36B216BA-6106-40E7-9FB1-56EC2B5BB0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PR"/>
          </a:p>
        </p:txBody>
      </p:sp>
      <p:sp>
        <p:nvSpPr>
          <p:cNvPr id="4" name="Date Placeholder 3">
            <a:extLst>
              <a:ext uri="{FF2B5EF4-FFF2-40B4-BE49-F238E27FC236}">
                <a16:creationId xmlns:a16="http://schemas.microsoft.com/office/drawing/2014/main" id="{DE02D9B3-13E7-4578-AB95-7DECBEAA73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AA230A-265D-4E9C-B7E1-88BCB92AC793}" type="datetimeFigureOut">
              <a:rPr lang="es-PR" smtClean="0"/>
              <a:t>08/31/2021</a:t>
            </a:fld>
            <a:endParaRPr lang="es-PR" dirty="0"/>
          </a:p>
        </p:txBody>
      </p:sp>
      <p:sp>
        <p:nvSpPr>
          <p:cNvPr id="5" name="Footer Placeholder 4">
            <a:extLst>
              <a:ext uri="{FF2B5EF4-FFF2-40B4-BE49-F238E27FC236}">
                <a16:creationId xmlns:a16="http://schemas.microsoft.com/office/drawing/2014/main" id="{7DACF003-0DE0-4545-A8FD-4709193F1C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R" dirty="0"/>
          </a:p>
        </p:txBody>
      </p:sp>
      <p:sp>
        <p:nvSpPr>
          <p:cNvPr id="6" name="Slide Number Placeholder 5">
            <a:extLst>
              <a:ext uri="{FF2B5EF4-FFF2-40B4-BE49-F238E27FC236}">
                <a16:creationId xmlns:a16="http://schemas.microsoft.com/office/drawing/2014/main" id="{CE7CB857-F80E-4000-89EF-3901CC3DA5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7C540F-F4A3-4E56-84A4-CED5A1317EB6}" type="slidenum">
              <a:rPr lang="es-PR" smtClean="0"/>
              <a:t>‹#›</a:t>
            </a:fld>
            <a:endParaRPr lang="es-PR" dirty="0"/>
          </a:p>
        </p:txBody>
      </p:sp>
    </p:spTree>
    <p:extLst>
      <p:ext uri="{BB962C8B-B14F-4D97-AF65-F5344CB8AC3E}">
        <p14:creationId xmlns:p14="http://schemas.microsoft.com/office/powerpoint/2010/main" val="25625402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www.astronautix.com/n/nasa-1astronautgroup1959.html" TargetMode="External"/><Relationship Id="rId2" Type="http://schemas.openxmlformats.org/officeDocument/2006/relationships/hyperlink" Target="http://www.astronautix.com/t/tspk-1astronautgroup1960.html" TargetMode="External"/><Relationship Id="rId1" Type="http://schemas.openxmlformats.org/officeDocument/2006/relationships/slideLayout" Target="../slideLayouts/slideLayout2.xml"/><Relationship Id="rId5" Type="http://schemas.openxmlformats.org/officeDocument/2006/relationships/hyperlink" Target="http://www.astronautix.com/w/womenvvsastnautgroup1962.html" TargetMode="External"/><Relationship Id="rId4" Type="http://schemas.openxmlformats.org/officeDocument/2006/relationships/hyperlink" Target="http://astronautix.com/n/nasa-2astronautgroup1962.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slide" Target="slide13.xml"/><Relationship Id="rId3" Type="http://schemas.openxmlformats.org/officeDocument/2006/relationships/slide" Target="slide8.xml"/><Relationship Id="rId7" Type="http://schemas.openxmlformats.org/officeDocument/2006/relationships/slide" Target="slide12.xml"/><Relationship Id="rId2" Type="http://schemas.openxmlformats.org/officeDocument/2006/relationships/slide" Target="slide7.xml"/><Relationship Id="rId1" Type="http://schemas.openxmlformats.org/officeDocument/2006/relationships/slideLayout" Target="../slideLayouts/slideLayout2.xml"/><Relationship Id="rId6" Type="http://schemas.openxmlformats.org/officeDocument/2006/relationships/slide" Target="slide11.xml"/><Relationship Id="rId5" Type="http://schemas.openxmlformats.org/officeDocument/2006/relationships/slide" Target="slide10.xml"/><Relationship Id="rId4" Type="http://schemas.openxmlformats.org/officeDocument/2006/relationships/slide" Target="slide9.xml"/><Relationship Id="rId9" Type="http://schemas.openxmlformats.org/officeDocument/2006/relationships/slide" Target="slide1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45000">
              <a:schemeClr val="tx1"/>
            </a:gs>
            <a:gs pos="83000">
              <a:schemeClr val="accent1">
                <a:lumMod val="45000"/>
                <a:lumOff val="55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6098B-1BD8-4D96-992F-6A4A32714BD6}"/>
              </a:ext>
            </a:extLst>
          </p:cNvPr>
          <p:cNvSpPr>
            <a:spLocks noGrp="1"/>
          </p:cNvSpPr>
          <p:nvPr>
            <p:ph type="ctrTitle"/>
          </p:nvPr>
        </p:nvSpPr>
        <p:spPr/>
        <p:txBody>
          <a:bodyPr/>
          <a:lstStyle/>
          <a:p>
            <a:r>
              <a:rPr lang="es-PR" dirty="0" err="1">
                <a:solidFill>
                  <a:schemeClr val="bg1"/>
                </a:solidFill>
              </a:rPr>
              <a:t>Astronauts</a:t>
            </a:r>
            <a:endParaRPr lang="es-PR" dirty="0">
              <a:solidFill>
                <a:schemeClr val="bg1"/>
              </a:solidFill>
            </a:endParaRPr>
          </a:p>
        </p:txBody>
      </p:sp>
      <p:sp>
        <p:nvSpPr>
          <p:cNvPr id="3" name="Subtitle 2">
            <a:extLst>
              <a:ext uri="{FF2B5EF4-FFF2-40B4-BE49-F238E27FC236}">
                <a16:creationId xmlns:a16="http://schemas.microsoft.com/office/drawing/2014/main" id="{C3F94941-50F7-469D-ABB5-39A0A36D6353}"/>
              </a:ext>
            </a:extLst>
          </p:cNvPr>
          <p:cNvSpPr>
            <a:spLocks noGrp="1"/>
          </p:cNvSpPr>
          <p:nvPr>
            <p:ph type="subTitle" idx="1"/>
          </p:nvPr>
        </p:nvSpPr>
        <p:spPr>
          <a:xfrm>
            <a:off x="4732337" y="4138614"/>
            <a:ext cx="3392488" cy="2387600"/>
          </a:xfrm>
        </p:spPr>
        <p:txBody>
          <a:bodyPr>
            <a:normAutofit fontScale="25000" lnSpcReduction="20000"/>
          </a:bodyPr>
          <a:lstStyle/>
          <a:p>
            <a:pPr algn="l"/>
            <a:r>
              <a:rPr lang="es-PR" sz="7200" b="0" i="0" dirty="0">
                <a:solidFill>
                  <a:schemeClr val="bg1"/>
                </a:solidFill>
                <a:effectLst/>
                <a:latin typeface="Open Sans" panose="020B0606030504020204" pitchFamily="34" charset="0"/>
              </a:rPr>
              <a:t>Víctor Hernández Denis</a:t>
            </a:r>
          </a:p>
          <a:p>
            <a:pPr algn="l"/>
            <a:r>
              <a:rPr lang="es-PR" sz="7200" b="0" i="0" dirty="0">
                <a:solidFill>
                  <a:schemeClr val="bg1"/>
                </a:solidFill>
                <a:effectLst/>
                <a:latin typeface="Open Sans" panose="020B0606030504020204" pitchFamily="34" charset="0"/>
              </a:rPr>
              <a:t>Yaritza Colon García</a:t>
            </a:r>
            <a:endParaRPr lang="es-PR" sz="7200" dirty="0">
              <a:solidFill>
                <a:schemeClr val="bg1"/>
              </a:solidFill>
              <a:latin typeface="Open Sans" panose="020B0606030504020204" pitchFamily="34" charset="0"/>
            </a:endParaRPr>
          </a:p>
          <a:p>
            <a:pPr algn="l"/>
            <a:r>
              <a:rPr lang="es-PR" sz="7200" b="0" i="0" dirty="0">
                <a:solidFill>
                  <a:schemeClr val="bg1"/>
                </a:solidFill>
                <a:effectLst/>
                <a:latin typeface="Open Sans" panose="020B0606030504020204" pitchFamily="34" charset="0"/>
              </a:rPr>
              <a:t>Fernando J Aponte Aponte</a:t>
            </a:r>
          </a:p>
          <a:p>
            <a:pPr algn="l"/>
            <a:r>
              <a:rPr lang="es-PR" sz="7200" b="0" i="0" dirty="0">
                <a:solidFill>
                  <a:schemeClr val="bg1"/>
                </a:solidFill>
                <a:effectLst/>
                <a:latin typeface="Open Sans" panose="020B0606030504020204" pitchFamily="34" charset="0"/>
              </a:rPr>
              <a:t>Alanis Barriera Rodriguez</a:t>
            </a:r>
          </a:p>
          <a:p>
            <a:pPr algn="l"/>
            <a:r>
              <a:rPr lang="es-PR" sz="7200" i="0" dirty="0">
                <a:solidFill>
                  <a:schemeClr val="bg1"/>
                </a:solidFill>
                <a:effectLst/>
                <a:latin typeface="Open Sans" panose="020B0606030504020204" pitchFamily="34" charset="0"/>
              </a:rPr>
              <a:t>Mario Signoret Rodriguez</a:t>
            </a:r>
          </a:p>
          <a:p>
            <a:pPr algn="l"/>
            <a:r>
              <a:rPr lang="es-PR" sz="7200" i="0" dirty="0">
                <a:solidFill>
                  <a:schemeClr val="bg1"/>
                </a:solidFill>
                <a:effectLst/>
                <a:latin typeface="Open Sans" panose="020B0606030504020204" pitchFamily="34" charset="0"/>
              </a:rPr>
              <a:t>John P Gallegos Matos</a:t>
            </a:r>
          </a:p>
          <a:p>
            <a:endParaRPr lang="es-PR" dirty="0"/>
          </a:p>
        </p:txBody>
      </p:sp>
      <p:pic>
        <p:nvPicPr>
          <p:cNvPr id="7" name="Picture 6">
            <a:extLst>
              <a:ext uri="{FF2B5EF4-FFF2-40B4-BE49-F238E27FC236}">
                <a16:creationId xmlns:a16="http://schemas.microsoft.com/office/drawing/2014/main" id="{CCF092BD-3888-44C1-BE23-16C6A5F3003C}"/>
              </a:ext>
            </a:extLst>
          </p:cNvPr>
          <p:cNvPicPr>
            <a:picLocks noChangeAspect="1"/>
          </p:cNvPicPr>
          <p:nvPr/>
        </p:nvPicPr>
        <p:blipFill>
          <a:blip r:embed="rId4"/>
          <a:stretch>
            <a:fillRect/>
          </a:stretch>
        </p:blipFill>
        <p:spPr>
          <a:xfrm>
            <a:off x="338138" y="513785"/>
            <a:ext cx="2524125" cy="1781175"/>
          </a:xfrm>
          <a:prstGeom prst="rect">
            <a:avLst/>
          </a:prstGeom>
        </p:spPr>
      </p:pic>
      <p:pic>
        <p:nvPicPr>
          <p:cNvPr id="9" name="Picture 8">
            <a:extLst>
              <a:ext uri="{FF2B5EF4-FFF2-40B4-BE49-F238E27FC236}">
                <a16:creationId xmlns:a16="http://schemas.microsoft.com/office/drawing/2014/main" id="{F9BE9D3C-1919-44AE-96CA-AC76B880ECE8}"/>
              </a:ext>
            </a:extLst>
          </p:cNvPr>
          <p:cNvPicPr>
            <a:picLocks noChangeAspect="1"/>
          </p:cNvPicPr>
          <p:nvPr/>
        </p:nvPicPr>
        <p:blipFill>
          <a:blip r:embed="rId5"/>
          <a:stretch>
            <a:fillRect/>
          </a:stretch>
        </p:blipFill>
        <p:spPr>
          <a:xfrm>
            <a:off x="9482137" y="259544"/>
            <a:ext cx="2371725" cy="2524125"/>
          </a:xfrm>
          <a:prstGeom prst="rect">
            <a:avLst/>
          </a:prstGeom>
        </p:spPr>
      </p:pic>
      <p:pic>
        <p:nvPicPr>
          <p:cNvPr id="10" name="Also Sprach Zarathustra (Johnny Rhodes REMIX)">
            <a:hlinkClick r:id="" action="ppaction://media"/>
            <a:extLst>
              <a:ext uri="{FF2B5EF4-FFF2-40B4-BE49-F238E27FC236}">
                <a16:creationId xmlns:a16="http://schemas.microsoft.com/office/drawing/2014/main" id="{21E530D4-A325-43AF-BF37-3877BD2E2650}"/>
              </a:ext>
            </a:extLst>
          </p:cNvPr>
          <p:cNvPicPr>
            <a:picLocks noChangeAspect="1"/>
          </p:cNvPicPr>
          <p:nvPr>
            <a:audioFile r:link="rId1"/>
            <p:extLst>
              <p:ext uri="{DAA4B4D4-6D71-4841-9C94-3DE7FCFB9230}">
                <p14:media xmlns:p14="http://schemas.microsoft.com/office/powerpoint/2010/main" r:embed="rId2">
                  <p14:trim st="321" end="184545.0833"/>
                </p14:media>
              </p:ext>
            </p:extLst>
          </p:nvPr>
        </p:nvPicPr>
        <p:blipFill>
          <a:blip r:embed="rId6"/>
          <a:stretch>
            <a:fillRect/>
          </a:stretch>
        </p:blipFill>
        <p:spPr>
          <a:xfrm>
            <a:off x="11571670" y="6272213"/>
            <a:ext cx="406400" cy="406400"/>
          </a:xfrm>
          <a:prstGeom prst="rect">
            <a:avLst/>
          </a:prstGeom>
        </p:spPr>
      </p:pic>
    </p:spTree>
    <p:extLst>
      <p:ext uri="{BB962C8B-B14F-4D97-AF65-F5344CB8AC3E}">
        <p14:creationId xmlns:p14="http://schemas.microsoft.com/office/powerpoint/2010/main" val="1649235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19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7755"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24CAB-67BD-4337-8B66-C712174EA0A8}"/>
              </a:ext>
            </a:extLst>
          </p:cNvPr>
          <p:cNvSpPr>
            <a:spLocks noGrp="1"/>
          </p:cNvSpPr>
          <p:nvPr>
            <p:ph type="title"/>
          </p:nvPr>
        </p:nvSpPr>
        <p:spPr>
          <a:xfrm>
            <a:off x="838200" y="346075"/>
            <a:ext cx="6009640" cy="1325563"/>
          </a:xfrm>
          <a:solidFill>
            <a:srgbClr val="00ADC6"/>
          </a:solidFill>
          <a:ln>
            <a:solidFill>
              <a:srgbClr val="00ADC6"/>
            </a:solidFill>
          </a:ln>
        </p:spPr>
        <p:txBody>
          <a:bodyPr>
            <a:normAutofit/>
          </a:bodyPr>
          <a:lstStyle/>
          <a:p>
            <a:pPr algn="ctr"/>
            <a:r>
              <a:rPr lang="en-US" sz="2800" dirty="0">
                <a:solidFill>
                  <a:schemeClr val="bg1"/>
                </a:solidFill>
              </a:rPr>
              <a:t>Total hours per mission</a:t>
            </a:r>
          </a:p>
        </p:txBody>
      </p:sp>
      <p:sp>
        <p:nvSpPr>
          <p:cNvPr id="8" name="Rectangle 7">
            <a:extLst>
              <a:ext uri="{FF2B5EF4-FFF2-40B4-BE49-F238E27FC236}">
                <a16:creationId xmlns:a16="http://schemas.microsoft.com/office/drawing/2014/main" id="{3A0FAD0C-D2E2-4CCD-991C-947F38950220}"/>
              </a:ext>
            </a:extLst>
          </p:cNvPr>
          <p:cNvSpPr/>
          <p:nvPr/>
        </p:nvSpPr>
        <p:spPr>
          <a:xfrm>
            <a:off x="838200" y="1797368"/>
            <a:ext cx="6009640" cy="444055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11238E8-C318-424C-BD04-306D3C40FC55}"/>
              </a:ext>
            </a:extLst>
          </p:cNvPr>
          <p:cNvSpPr/>
          <p:nvPr/>
        </p:nvSpPr>
        <p:spPr>
          <a:xfrm>
            <a:off x="6969758" y="349590"/>
            <a:ext cx="5053689" cy="2616313"/>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endParaRPr lang="en-US" sz="1400"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r>
              <a:rPr lang="en-US" sz="1400" b="1" dirty="0">
                <a:latin typeface="Arial" panose="020B0604020202020204" pitchFamily="34" charset="0"/>
                <a:ea typeface="Arial" panose="020B0604020202020204" pitchFamily="34" charset="0"/>
              </a:rPr>
              <a:t>\</a:t>
            </a: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r>
              <a:rPr lang="en-US" sz="1400" b="1" dirty="0">
                <a:latin typeface="Arial" panose="020B0604020202020204" pitchFamily="34" charset="0"/>
                <a:ea typeface="Arial" panose="020B0604020202020204" pitchFamily="34" charset="0"/>
              </a:rPr>
              <a:t>D</a:t>
            </a:r>
            <a:r>
              <a:rPr lang="en-US" sz="1400" b="1" dirty="0">
                <a:effectLst/>
                <a:latin typeface="Arial" panose="020B0604020202020204" pitchFamily="34" charset="0"/>
                <a:ea typeface="Arial" panose="020B0604020202020204" pitchFamily="34" charset="0"/>
              </a:rPr>
              <a:t>iagram shows</a:t>
            </a:r>
            <a:r>
              <a:rPr lang="en-US" sz="1400" b="1" dirty="0">
                <a:latin typeface="Arial" panose="020B0604020202020204" pitchFamily="34" charset="0"/>
                <a:ea typeface="Arial" panose="020B0604020202020204" pitchFamily="34" charset="0"/>
              </a:rPr>
              <a:t>…</a:t>
            </a:r>
            <a:endParaRPr lang="en-US" sz="1400" b="1" dirty="0">
              <a:effectLst/>
              <a:latin typeface="Arial" panose="020B0604020202020204" pitchFamily="34" charset="0"/>
              <a:ea typeface="Arial" panose="020B0604020202020204" pitchFamily="34" charset="0"/>
            </a:endParaRPr>
          </a:p>
          <a:p>
            <a:pPr marL="285750" indent="-285750">
              <a:lnSpc>
                <a:spcPct val="150000"/>
              </a:lnSpc>
              <a:buFont typeface="Wingdings" panose="05000000000000000000" pitchFamily="2" charset="2"/>
              <a:buChar char="ü"/>
            </a:pPr>
            <a:r>
              <a:rPr lang="en-US" sz="1400" dirty="0">
                <a:latin typeface="Arial" panose="020B0604020202020204" pitchFamily="34" charset="0"/>
                <a:ea typeface="Arial" panose="020B0604020202020204" pitchFamily="34" charset="0"/>
              </a:rPr>
              <a:t>The </a:t>
            </a:r>
            <a:r>
              <a:rPr lang="en-US" sz="1400" dirty="0">
                <a:effectLst/>
                <a:latin typeface="Arial" panose="020B0604020202020204" pitchFamily="34" charset="0"/>
                <a:ea typeface="Arial" panose="020B0604020202020204" pitchFamily="34" charset="0"/>
              </a:rPr>
              <a:t>total hours per mission during the 2000 and 2018 space travel missions with the nationality of the astronauts.</a:t>
            </a:r>
          </a:p>
          <a:p>
            <a:pPr marL="285750" indent="-285750">
              <a:lnSpc>
                <a:spcPct val="150000"/>
              </a:lnSpc>
              <a:buFont typeface="Wingdings" panose="05000000000000000000" pitchFamily="2" charset="2"/>
              <a:buChar char="ü"/>
            </a:pPr>
            <a:r>
              <a:rPr lang="en-US" sz="1400" dirty="0">
                <a:effectLst/>
                <a:latin typeface="Arial" panose="020B0604020202020204" pitchFamily="34" charset="0"/>
                <a:ea typeface="Arial" panose="020B0604020202020204" pitchFamily="34" charset="0"/>
              </a:rPr>
              <a:t>How the Soviets had the most hours during the 2000’s  just a little over the U.S. followed by Japan and Canada and Germany. </a:t>
            </a:r>
          </a:p>
          <a:p>
            <a:pPr marL="285750" indent="-285750">
              <a:lnSpc>
                <a:spcPct val="150000"/>
              </a:lnSpc>
              <a:buFont typeface="Wingdings" panose="05000000000000000000" pitchFamily="2" charset="2"/>
              <a:buChar char="ü"/>
            </a:pPr>
            <a:r>
              <a:rPr lang="en-US" sz="1400" dirty="0">
                <a:latin typeface="Arial" panose="020B0604020202020204" pitchFamily="34" charset="0"/>
                <a:ea typeface="Arial" panose="020B0604020202020204" pitchFamily="34" charset="0"/>
              </a:rPr>
              <a:t>H</a:t>
            </a:r>
            <a:r>
              <a:rPr lang="en-US" sz="1400" dirty="0">
                <a:effectLst/>
                <a:latin typeface="Arial" panose="020B0604020202020204" pitchFamily="34" charset="0"/>
                <a:ea typeface="Arial" panose="020B0604020202020204" pitchFamily="34" charset="0"/>
              </a:rPr>
              <a:t>ow the total hours per mission doubled for every country.   </a:t>
            </a:r>
          </a:p>
          <a:p>
            <a:pPr>
              <a:lnSpc>
                <a:spcPct val="150000"/>
              </a:lnSpc>
            </a:pPr>
            <a:endParaRPr lang="en-US" sz="1600" b="1" dirty="0">
              <a:effectLst/>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gn="ctr"/>
            <a:endParaRPr lang="en-US" dirty="0"/>
          </a:p>
        </p:txBody>
      </p:sp>
      <p:grpSp>
        <p:nvGrpSpPr>
          <p:cNvPr id="5" name="Group 4">
            <a:extLst>
              <a:ext uri="{FF2B5EF4-FFF2-40B4-BE49-F238E27FC236}">
                <a16:creationId xmlns:a16="http://schemas.microsoft.com/office/drawing/2014/main" id="{0D002340-70FD-4DEA-A760-D1A5236645F5}"/>
              </a:ext>
            </a:extLst>
          </p:cNvPr>
          <p:cNvGrpSpPr/>
          <p:nvPr/>
        </p:nvGrpSpPr>
        <p:grpSpPr>
          <a:xfrm>
            <a:off x="6969760" y="3102474"/>
            <a:ext cx="5069840" cy="3135449"/>
            <a:chOff x="6969760" y="365124"/>
            <a:chExt cx="5031740" cy="3019425"/>
          </a:xfrm>
        </p:grpSpPr>
        <p:sp>
          <p:nvSpPr>
            <p:cNvPr id="9" name="Rectangle 8">
              <a:extLst>
                <a:ext uri="{FF2B5EF4-FFF2-40B4-BE49-F238E27FC236}">
                  <a16:creationId xmlns:a16="http://schemas.microsoft.com/office/drawing/2014/main" id="{46477E86-11D7-4F92-B037-C92584B5C663}"/>
                </a:ext>
              </a:extLst>
            </p:cNvPr>
            <p:cNvSpPr/>
            <p:nvPr/>
          </p:nvSpPr>
          <p:spPr>
            <a:xfrm>
              <a:off x="6969760" y="365124"/>
              <a:ext cx="5031740" cy="3019425"/>
            </a:xfrm>
            <a:prstGeom prst="rect">
              <a:avLst/>
            </a:prstGeom>
            <a:solidFill>
              <a:srgbClr val="404040"/>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EC045089-D512-4023-A975-F11D76725542}"/>
                </a:ext>
              </a:extLst>
            </p:cNvPr>
            <p:cNvSpPr txBox="1">
              <a:spLocks/>
            </p:cNvSpPr>
            <p:nvPr/>
          </p:nvSpPr>
          <p:spPr>
            <a:xfrm>
              <a:off x="6969760" y="695642"/>
              <a:ext cx="4946015" cy="22034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s-PR" dirty="0"/>
            </a:p>
          </p:txBody>
        </p:sp>
      </p:grpSp>
      <p:sp>
        <p:nvSpPr>
          <p:cNvPr id="13" name="Content Placeholder 2">
            <a:extLst>
              <a:ext uri="{FF2B5EF4-FFF2-40B4-BE49-F238E27FC236}">
                <a16:creationId xmlns:a16="http://schemas.microsoft.com/office/drawing/2014/main" id="{2F40D504-C19D-4049-8116-BF0C8A8CEB67}"/>
              </a:ext>
            </a:extLst>
          </p:cNvPr>
          <p:cNvSpPr txBox="1">
            <a:spLocks/>
          </p:cNvSpPr>
          <p:nvPr/>
        </p:nvSpPr>
        <p:spPr>
          <a:xfrm>
            <a:off x="6969760" y="3755526"/>
            <a:ext cx="5307965" cy="2238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s-PR" sz="1800" dirty="0">
              <a:solidFill>
                <a:schemeClr val="bg1"/>
              </a:solidFill>
            </a:endParaRPr>
          </a:p>
          <a:p>
            <a:pPr marL="0" indent="0">
              <a:buFont typeface="Arial" panose="020B0604020202020204" pitchFamily="34" charset="0"/>
              <a:buNone/>
            </a:pPr>
            <a:endParaRPr lang="es-PR" dirty="0"/>
          </a:p>
        </p:txBody>
      </p:sp>
      <p:sp>
        <p:nvSpPr>
          <p:cNvPr id="14" name="Content Placeholder 2">
            <a:extLst>
              <a:ext uri="{FF2B5EF4-FFF2-40B4-BE49-F238E27FC236}">
                <a16:creationId xmlns:a16="http://schemas.microsoft.com/office/drawing/2014/main" id="{09FBD118-1E19-4012-9E04-CEED3A5E719F}"/>
              </a:ext>
            </a:extLst>
          </p:cNvPr>
          <p:cNvSpPr txBox="1">
            <a:spLocks/>
          </p:cNvSpPr>
          <p:nvPr/>
        </p:nvSpPr>
        <p:spPr>
          <a:xfrm>
            <a:off x="6969760" y="3102474"/>
            <a:ext cx="5053688" cy="3135449"/>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s-PR" sz="1800" b="1" dirty="0" err="1">
                <a:solidFill>
                  <a:schemeClr val="bg1"/>
                </a:solidFill>
              </a:rPr>
              <a:t>Code</a:t>
            </a:r>
            <a:r>
              <a:rPr lang="es-PR" sz="1800" b="1" dirty="0">
                <a:solidFill>
                  <a:schemeClr val="bg1"/>
                </a:solidFill>
              </a:rPr>
              <a:t>:</a:t>
            </a:r>
          </a:p>
          <a:p>
            <a:pPr marL="0" indent="0" algn="l">
              <a:buNone/>
            </a:pPr>
            <a:r>
              <a:rPr lang="es-PR" sz="1800" b="0" i="0" dirty="0">
                <a:solidFill>
                  <a:schemeClr val="bg1"/>
                </a:solidFill>
                <a:effectLst/>
              </a:rPr>
              <a:t> </a:t>
            </a:r>
            <a:r>
              <a:rPr lang="es-PR" sz="1900" b="0" i="0" dirty="0" err="1">
                <a:solidFill>
                  <a:schemeClr val="bg1"/>
                </a:solidFill>
                <a:effectLst/>
              </a:rPr>
              <a:t>austronauts</a:t>
            </a:r>
            <a:r>
              <a:rPr lang="es-PR" sz="1900" b="0" i="0" dirty="0">
                <a:solidFill>
                  <a:schemeClr val="bg1"/>
                </a:solidFill>
                <a:effectLst/>
              </a:rPr>
              <a:t> %&gt;%</a:t>
            </a:r>
          </a:p>
          <a:p>
            <a:pPr marL="0" indent="0" algn="l">
              <a:buNone/>
            </a:pPr>
            <a:r>
              <a:rPr lang="es-PR" sz="1900" b="0" i="0" dirty="0">
                <a:solidFill>
                  <a:schemeClr val="bg1"/>
                </a:solidFill>
                <a:effectLst/>
              </a:rPr>
              <a:t> </a:t>
            </a:r>
            <a:r>
              <a:rPr lang="es-PR" sz="1900" b="0" i="0" dirty="0" err="1">
                <a:solidFill>
                  <a:schemeClr val="bg1"/>
                </a:solidFill>
                <a:effectLst/>
              </a:rPr>
              <a:t>drop_na</a:t>
            </a:r>
            <a:r>
              <a:rPr lang="es-PR" sz="1900" b="0" i="0" dirty="0">
                <a:solidFill>
                  <a:schemeClr val="bg1"/>
                </a:solidFill>
                <a:effectLst/>
              </a:rPr>
              <a:t>() %&gt;%</a:t>
            </a:r>
          </a:p>
          <a:p>
            <a:pPr marL="0" indent="0" algn="l">
              <a:buNone/>
            </a:pPr>
            <a:r>
              <a:rPr lang="es-PR" sz="1900" b="0" i="0" dirty="0">
                <a:solidFill>
                  <a:schemeClr val="bg1"/>
                </a:solidFill>
                <a:effectLst/>
              </a:rPr>
              <a:t> </a:t>
            </a:r>
            <a:r>
              <a:rPr lang="es-PR" sz="1900" b="0" i="0" dirty="0" err="1">
                <a:solidFill>
                  <a:schemeClr val="bg1"/>
                </a:solidFill>
                <a:effectLst/>
              </a:rPr>
              <a:t>filter</a:t>
            </a:r>
            <a:r>
              <a:rPr lang="es-PR" sz="1900" b="0" i="0" dirty="0">
                <a:solidFill>
                  <a:schemeClr val="bg1"/>
                </a:solidFill>
                <a:effectLst/>
              </a:rPr>
              <a:t>(</a:t>
            </a:r>
            <a:r>
              <a:rPr lang="es-PR" sz="1900" b="0" i="0" dirty="0" err="1">
                <a:solidFill>
                  <a:schemeClr val="bg1"/>
                </a:solidFill>
                <a:effectLst/>
              </a:rPr>
              <a:t>year_of_mission</a:t>
            </a:r>
            <a:r>
              <a:rPr lang="es-PR" sz="1900" b="0" i="0" dirty="0">
                <a:solidFill>
                  <a:schemeClr val="bg1"/>
                </a:solidFill>
                <a:effectLst/>
              </a:rPr>
              <a:t> %in% c(2000,2018) ) %&gt;%</a:t>
            </a:r>
          </a:p>
          <a:p>
            <a:pPr marL="0" indent="0" algn="l">
              <a:buNone/>
            </a:pPr>
            <a:r>
              <a:rPr lang="es-PR" sz="1900" b="0" i="0" dirty="0">
                <a:solidFill>
                  <a:schemeClr val="bg1"/>
                </a:solidFill>
                <a:effectLst/>
              </a:rPr>
              <a:t> </a:t>
            </a:r>
            <a:r>
              <a:rPr lang="es-PR" sz="1900" b="0" i="0" dirty="0" err="1">
                <a:solidFill>
                  <a:schemeClr val="bg1"/>
                </a:solidFill>
                <a:effectLst/>
              </a:rPr>
              <a:t>mutate</a:t>
            </a:r>
            <a:r>
              <a:rPr lang="es-PR" sz="1900" b="0" i="0" dirty="0">
                <a:solidFill>
                  <a:schemeClr val="bg1"/>
                </a:solidFill>
                <a:effectLst/>
              </a:rPr>
              <a:t>(</a:t>
            </a:r>
            <a:r>
              <a:rPr lang="es-PR" sz="1900" b="0" i="0" dirty="0" err="1">
                <a:solidFill>
                  <a:schemeClr val="bg1"/>
                </a:solidFill>
                <a:effectLst/>
              </a:rPr>
              <a:t>nationality</a:t>
            </a:r>
            <a:r>
              <a:rPr lang="es-PR" sz="1900" b="0" i="0" dirty="0">
                <a:solidFill>
                  <a:schemeClr val="bg1"/>
                </a:solidFill>
                <a:effectLst/>
              </a:rPr>
              <a:t>=</a:t>
            </a:r>
            <a:r>
              <a:rPr lang="es-PR" sz="1900" b="0" i="0" dirty="0" err="1">
                <a:solidFill>
                  <a:schemeClr val="bg1"/>
                </a:solidFill>
                <a:effectLst/>
              </a:rPr>
              <a:t>fct_reorder</a:t>
            </a:r>
            <a:r>
              <a:rPr lang="es-PR" sz="1900" b="0" i="0" dirty="0">
                <a:solidFill>
                  <a:schemeClr val="bg1"/>
                </a:solidFill>
                <a:effectLst/>
              </a:rPr>
              <a:t>(</a:t>
            </a:r>
            <a:r>
              <a:rPr lang="es-PR" sz="1900" b="0" i="0" dirty="0" err="1">
                <a:solidFill>
                  <a:schemeClr val="bg1"/>
                </a:solidFill>
                <a:effectLst/>
              </a:rPr>
              <a:t>nationality,hours_mission</a:t>
            </a:r>
            <a:r>
              <a:rPr lang="es-PR" sz="1900" b="0" i="0" dirty="0">
                <a:solidFill>
                  <a:schemeClr val="bg1"/>
                </a:solidFill>
                <a:effectLst/>
              </a:rPr>
              <a:t>))</a:t>
            </a:r>
          </a:p>
          <a:p>
            <a:pPr marL="0" indent="0" algn="l">
              <a:buNone/>
            </a:pPr>
            <a:r>
              <a:rPr lang="es-PR" sz="1900" b="0" i="0" dirty="0">
                <a:solidFill>
                  <a:schemeClr val="bg1"/>
                </a:solidFill>
                <a:effectLst/>
              </a:rPr>
              <a:t>%&gt;%</a:t>
            </a:r>
          </a:p>
          <a:p>
            <a:pPr marL="0" indent="0" algn="l">
              <a:buNone/>
            </a:pPr>
            <a:r>
              <a:rPr lang="es-PR" sz="1900" b="0" i="0" dirty="0">
                <a:solidFill>
                  <a:schemeClr val="bg1"/>
                </a:solidFill>
                <a:effectLst/>
              </a:rPr>
              <a:t> </a:t>
            </a:r>
            <a:r>
              <a:rPr lang="es-PR" sz="1900" b="0" i="0" dirty="0" err="1">
                <a:solidFill>
                  <a:schemeClr val="bg1"/>
                </a:solidFill>
                <a:effectLst/>
              </a:rPr>
              <a:t>ggplot</a:t>
            </a:r>
            <a:r>
              <a:rPr lang="es-PR" sz="1900" b="0" i="0" dirty="0">
                <a:solidFill>
                  <a:schemeClr val="bg1"/>
                </a:solidFill>
                <a:effectLst/>
              </a:rPr>
              <a:t>(aes(</a:t>
            </a:r>
            <a:r>
              <a:rPr lang="es-PR" sz="1900" b="0" i="0" dirty="0" err="1">
                <a:solidFill>
                  <a:schemeClr val="bg1"/>
                </a:solidFill>
                <a:effectLst/>
              </a:rPr>
              <a:t>hours_mission,nationality</a:t>
            </a:r>
            <a:r>
              <a:rPr lang="es-PR" sz="1900" b="0" i="0" dirty="0">
                <a:solidFill>
                  <a:schemeClr val="bg1"/>
                </a:solidFill>
                <a:effectLst/>
              </a:rPr>
              <a:t>, </a:t>
            </a:r>
            <a:r>
              <a:rPr lang="es-PR" sz="1900" b="0" i="0" dirty="0" err="1">
                <a:solidFill>
                  <a:schemeClr val="bg1"/>
                </a:solidFill>
                <a:effectLst/>
              </a:rPr>
              <a:t>fill</a:t>
            </a:r>
            <a:r>
              <a:rPr lang="es-PR" sz="1900" b="0" i="0" dirty="0">
                <a:solidFill>
                  <a:schemeClr val="bg1"/>
                </a:solidFill>
                <a:effectLst/>
              </a:rPr>
              <a:t>= </a:t>
            </a:r>
            <a:r>
              <a:rPr lang="es-PR" sz="1900" b="0" i="0" dirty="0" err="1">
                <a:solidFill>
                  <a:schemeClr val="bg1"/>
                </a:solidFill>
                <a:effectLst/>
              </a:rPr>
              <a:t>nationality</a:t>
            </a:r>
            <a:r>
              <a:rPr lang="es-PR" sz="1900" b="0" i="0" dirty="0">
                <a:solidFill>
                  <a:schemeClr val="bg1"/>
                </a:solidFill>
                <a:effectLst/>
              </a:rPr>
              <a:t>)) +</a:t>
            </a:r>
          </a:p>
          <a:p>
            <a:pPr marL="0" indent="0" algn="l">
              <a:buNone/>
            </a:pPr>
            <a:r>
              <a:rPr lang="es-PR" sz="1900" b="0" i="0" dirty="0">
                <a:solidFill>
                  <a:schemeClr val="bg1"/>
                </a:solidFill>
                <a:effectLst/>
              </a:rPr>
              <a:t> </a:t>
            </a:r>
            <a:r>
              <a:rPr lang="es-PR" sz="1900" b="0" i="0" dirty="0" err="1">
                <a:solidFill>
                  <a:schemeClr val="bg1"/>
                </a:solidFill>
                <a:effectLst/>
              </a:rPr>
              <a:t>geom_col</a:t>
            </a:r>
            <a:r>
              <a:rPr lang="es-PR" sz="1900" b="0" i="0" dirty="0">
                <a:solidFill>
                  <a:schemeClr val="bg1"/>
                </a:solidFill>
                <a:effectLst/>
              </a:rPr>
              <a:t>() +</a:t>
            </a:r>
          </a:p>
          <a:p>
            <a:pPr marL="0" indent="0" algn="l">
              <a:buNone/>
            </a:pPr>
            <a:r>
              <a:rPr lang="es-PR" sz="1900" b="0" i="0" dirty="0">
                <a:solidFill>
                  <a:schemeClr val="bg1"/>
                </a:solidFill>
                <a:effectLst/>
              </a:rPr>
              <a:t> </a:t>
            </a:r>
            <a:r>
              <a:rPr lang="es-PR" sz="1900" b="0" i="0" dirty="0" err="1">
                <a:solidFill>
                  <a:schemeClr val="bg1"/>
                </a:solidFill>
                <a:effectLst/>
              </a:rPr>
              <a:t>facet_wrap</a:t>
            </a:r>
            <a:r>
              <a:rPr lang="es-PR" sz="1900" b="0" i="0" dirty="0">
                <a:solidFill>
                  <a:schemeClr val="bg1"/>
                </a:solidFill>
                <a:effectLst/>
              </a:rPr>
              <a:t>(~</a:t>
            </a:r>
            <a:r>
              <a:rPr lang="es-PR" sz="1900" b="0" i="0" dirty="0" err="1">
                <a:solidFill>
                  <a:schemeClr val="bg1"/>
                </a:solidFill>
                <a:effectLst/>
              </a:rPr>
              <a:t>year_of_mission</a:t>
            </a:r>
            <a:r>
              <a:rPr lang="es-PR" sz="1900" b="0" i="0" dirty="0">
                <a:solidFill>
                  <a:schemeClr val="bg1"/>
                </a:solidFill>
                <a:effectLst/>
              </a:rPr>
              <a:t>) +</a:t>
            </a:r>
          </a:p>
          <a:p>
            <a:pPr marL="0" indent="0" algn="l">
              <a:buNone/>
            </a:pPr>
            <a:r>
              <a:rPr lang="es-PR" sz="1900" b="0" i="0" dirty="0">
                <a:solidFill>
                  <a:schemeClr val="bg1"/>
                </a:solidFill>
                <a:effectLst/>
              </a:rPr>
              <a:t> </a:t>
            </a:r>
            <a:r>
              <a:rPr lang="es-PR" sz="1900" b="0" i="0" dirty="0" err="1">
                <a:solidFill>
                  <a:schemeClr val="bg1"/>
                </a:solidFill>
                <a:effectLst/>
              </a:rPr>
              <a:t>labs</a:t>
            </a:r>
            <a:r>
              <a:rPr lang="es-PR" sz="1900" b="0" i="0" dirty="0">
                <a:solidFill>
                  <a:schemeClr val="bg1"/>
                </a:solidFill>
                <a:effectLst/>
              </a:rPr>
              <a:t>(y="</a:t>
            </a:r>
            <a:r>
              <a:rPr lang="es-PR" sz="1900" b="0" i="0" dirty="0" err="1">
                <a:solidFill>
                  <a:schemeClr val="bg1"/>
                </a:solidFill>
                <a:effectLst/>
              </a:rPr>
              <a:t>Nationality</a:t>
            </a:r>
            <a:r>
              <a:rPr lang="es-PR" sz="1900" b="0" i="0" dirty="0">
                <a:solidFill>
                  <a:schemeClr val="bg1"/>
                </a:solidFill>
                <a:effectLst/>
              </a:rPr>
              <a:t>", </a:t>
            </a:r>
          </a:p>
          <a:p>
            <a:pPr marL="0" indent="0" algn="l">
              <a:buNone/>
            </a:pPr>
            <a:r>
              <a:rPr lang="es-PR" sz="1900" b="0" i="0" dirty="0">
                <a:solidFill>
                  <a:schemeClr val="bg1"/>
                </a:solidFill>
                <a:effectLst/>
              </a:rPr>
              <a:t> x="Total </a:t>
            </a:r>
            <a:r>
              <a:rPr lang="es-PR" sz="1900" b="0" i="0" dirty="0" err="1">
                <a:solidFill>
                  <a:schemeClr val="bg1"/>
                </a:solidFill>
                <a:effectLst/>
              </a:rPr>
              <a:t>Hours</a:t>
            </a:r>
            <a:r>
              <a:rPr lang="es-PR" sz="1900" b="0" i="0" dirty="0">
                <a:solidFill>
                  <a:schemeClr val="bg1"/>
                </a:solidFill>
                <a:effectLst/>
              </a:rPr>
              <a:t> per </a:t>
            </a:r>
            <a:r>
              <a:rPr lang="es-PR" sz="1900" b="0" i="0" dirty="0" err="1">
                <a:solidFill>
                  <a:schemeClr val="bg1"/>
                </a:solidFill>
                <a:effectLst/>
              </a:rPr>
              <a:t>Mission</a:t>
            </a:r>
            <a:r>
              <a:rPr lang="es-PR" sz="1900" b="0" i="0" dirty="0">
                <a:solidFill>
                  <a:schemeClr val="bg1"/>
                </a:solidFill>
                <a:effectLst/>
              </a:rPr>
              <a:t>")</a:t>
            </a:r>
          </a:p>
          <a:p>
            <a:pPr marL="0" indent="0">
              <a:lnSpc>
                <a:spcPct val="100000"/>
              </a:lnSpc>
              <a:buFont typeface="Arial" panose="020B0604020202020204" pitchFamily="34" charset="0"/>
              <a:buNone/>
            </a:pPr>
            <a:endParaRPr lang="es-PR" sz="1800" b="1" dirty="0">
              <a:solidFill>
                <a:schemeClr val="bg1"/>
              </a:solidFill>
            </a:endParaRPr>
          </a:p>
          <a:p>
            <a:pPr marL="0" indent="0">
              <a:buFont typeface="Arial" panose="020B0604020202020204" pitchFamily="34" charset="0"/>
              <a:buNone/>
            </a:pPr>
            <a:endParaRPr lang="es-PR" dirty="0"/>
          </a:p>
          <a:p>
            <a:pPr marL="0" indent="0">
              <a:buFont typeface="Arial" panose="020B0604020202020204" pitchFamily="34" charset="0"/>
              <a:buNone/>
            </a:pPr>
            <a:endParaRPr lang="es-PR" dirty="0"/>
          </a:p>
        </p:txBody>
      </p:sp>
      <p:pic>
        <p:nvPicPr>
          <p:cNvPr id="11" name="Picture 10">
            <a:extLst>
              <a:ext uri="{FF2B5EF4-FFF2-40B4-BE49-F238E27FC236}">
                <a16:creationId xmlns:a16="http://schemas.microsoft.com/office/drawing/2014/main" id="{C08A4CC1-C5B2-4609-9642-44261B930F78}"/>
              </a:ext>
            </a:extLst>
          </p:cNvPr>
          <p:cNvPicPr>
            <a:picLocks noChangeAspect="1"/>
          </p:cNvPicPr>
          <p:nvPr/>
        </p:nvPicPr>
        <p:blipFill>
          <a:blip r:embed="rId2"/>
          <a:stretch>
            <a:fillRect/>
          </a:stretch>
        </p:blipFill>
        <p:spPr>
          <a:xfrm>
            <a:off x="1016071" y="2278974"/>
            <a:ext cx="5653898" cy="3477341"/>
          </a:xfrm>
          <a:prstGeom prst="rect">
            <a:avLst/>
          </a:prstGeom>
        </p:spPr>
      </p:pic>
    </p:spTree>
    <p:extLst>
      <p:ext uri="{BB962C8B-B14F-4D97-AF65-F5344CB8AC3E}">
        <p14:creationId xmlns:p14="http://schemas.microsoft.com/office/powerpoint/2010/main" val="28206378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24CAB-67BD-4337-8B66-C712174EA0A8}"/>
              </a:ext>
            </a:extLst>
          </p:cNvPr>
          <p:cNvSpPr>
            <a:spLocks noGrp="1"/>
          </p:cNvSpPr>
          <p:nvPr>
            <p:ph type="title"/>
          </p:nvPr>
        </p:nvSpPr>
        <p:spPr>
          <a:xfrm>
            <a:off x="838200" y="346075"/>
            <a:ext cx="6009640" cy="1325563"/>
          </a:xfrm>
          <a:solidFill>
            <a:srgbClr val="00ADC6"/>
          </a:solidFill>
          <a:ln>
            <a:solidFill>
              <a:srgbClr val="00ADC6"/>
            </a:solidFill>
          </a:ln>
        </p:spPr>
        <p:txBody>
          <a:bodyPr>
            <a:normAutofit/>
          </a:bodyPr>
          <a:lstStyle/>
          <a:p>
            <a:pPr algn="ctr"/>
            <a:r>
              <a:rPr lang="en-US" sz="2800" dirty="0">
                <a:solidFill>
                  <a:schemeClr val="bg1"/>
                </a:solidFill>
              </a:rPr>
              <a:t>Year of the mission </a:t>
            </a:r>
            <a:r>
              <a:rPr lang="en-US" sz="2800" dirty="0" err="1">
                <a:solidFill>
                  <a:schemeClr val="bg1"/>
                </a:solidFill>
              </a:rPr>
              <a:t>v.s</a:t>
            </a:r>
            <a:r>
              <a:rPr lang="en-US" sz="2800" dirty="0">
                <a:solidFill>
                  <a:schemeClr val="bg1"/>
                </a:solidFill>
              </a:rPr>
              <a:t>. nationality</a:t>
            </a:r>
          </a:p>
        </p:txBody>
      </p:sp>
      <p:sp>
        <p:nvSpPr>
          <p:cNvPr id="8" name="Rectangle 7">
            <a:extLst>
              <a:ext uri="{FF2B5EF4-FFF2-40B4-BE49-F238E27FC236}">
                <a16:creationId xmlns:a16="http://schemas.microsoft.com/office/drawing/2014/main" id="{3A0FAD0C-D2E2-4CCD-991C-947F38950220}"/>
              </a:ext>
            </a:extLst>
          </p:cNvPr>
          <p:cNvSpPr/>
          <p:nvPr/>
        </p:nvSpPr>
        <p:spPr>
          <a:xfrm>
            <a:off x="838200" y="1797368"/>
            <a:ext cx="6009640" cy="444055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11238E8-C318-424C-BD04-306D3C40FC55}"/>
              </a:ext>
            </a:extLst>
          </p:cNvPr>
          <p:cNvSpPr/>
          <p:nvPr/>
        </p:nvSpPr>
        <p:spPr>
          <a:xfrm>
            <a:off x="6969758" y="349590"/>
            <a:ext cx="5053689" cy="2616313"/>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endParaRPr lang="en-US" sz="1400"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r>
              <a:rPr lang="en-US" sz="1400" b="1" dirty="0">
                <a:latin typeface="Arial" panose="020B0604020202020204" pitchFamily="34" charset="0"/>
                <a:ea typeface="Arial" panose="020B0604020202020204" pitchFamily="34" charset="0"/>
              </a:rPr>
              <a:t>\</a:t>
            </a: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r>
              <a:rPr lang="en-US" sz="1400" b="1" dirty="0">
                <a:ea typeface="Arial" panose="020B0604020202020204" pitchFamily="34" charset="0"/>
              </a:rPr>
              <a:t>D</a:t>
            </a:r>
            <a:r>
              <a:rPr lang="en-US" sz="1400" b="1" dirty="0">
                <a:effectLst/>
                <a:ea typeface="Arial" panose="020B0604020202020204" pitchFamily="34" charset="0"/>
              </a:rPr>
              <a:t>iagram shows</a:t>
            </a:r>
            <a:r>
              <a:rPr lang="en-US" sz="1400" b="1" dirty="0">
                <a:ea typeface="Arial" panose="020B0604020202020204" pitchFamily="34" charset="0"/>
              </a:rPr>
              <a:t>…</a:t>
            </a:r>
            <a:endParaRPr lang="en-US" sz="1400" b="1" dirty="0">
              <a:effectLst/>
              <a:ea typeface="Arial" panose="020B0604020202020204" pitchFamily="34" charset="0"/>
            </a:endParaRPr>
          </a:p>
          <a:p>
            <a:pPr marL="285750" indent="-285750">
              <a:lnSpc>
                <a:spcPct val="150000"/>
              </a:lnSpc>
              <a:buFont typeface="Wingdings" panose="05000000000000000000" pitchFamily="2" charset="2"/>
              <a:buChar char="ü"/>
            </a:pPr>
            <a:r>
              <a:rPr lang="en-US" sz="1400" dirty="0">
                <a:ea typeface="Arial" panose="020B0604020202020204" pitchFamily="34" charset="0"/>
              </a:rPr>
              <a:t>T</a:t>
            </a:r>
            <a:r>
              <a:rPr lang="en-US" sz="1400" dirty="0">
                <a:effectLst/>
                <a:ea typeface="Arial" panose="020B0604020202020204" pitchFamily="34" charset="0"/>
              </a:rPr>
              <a:t>he median representation of each nation since the beginning of 1958 with the first flight. </a:t>
            </a:r>
          </a:p>
          <a:p>
            <a:pPr marL="285750" indent="-285750">
              <a:lnSpc>
                <a:spcPct val="150000"/>
              </a:lnSpc>
              <a:buFont typeface="Wingdings" panose="05000000000000000000" pitchFamily="2" charset="2"/>
              <a:buChar char="ü"/>
            </a:pPr>
            <a:r>
              <a:rPr lang="en-US" sz="1400" dirty="0">
                <a:ea typeface="Arial" panose="020B0604020202020204" pitchFamily="34" charset="0"/>
              </a:rPr>
              <a:t>That s</a:t>
            </a:r>
            <a:r>
              <a:rPr lang="en-US" sz="1400" dirty="0">
                <a:effectLst/>
                <a:ea typeface="Arial" panose="020B0604020202020204" pitchFamily="34" charset="0"/>
              </a:rPr>
              <a:t>ome nations don't represent a big impact in the graph since they just had 1 or in some cases 2 astronauts.</a:t>
            </a:r>
          </a:p>
          <a:p>
            <a:pPr marL="285750" indent="-285750">
              <a:lnSpc>
                <a:spcPct val="150000"/>
              </a:lnSpc>
              <a:buFont typeface="Wingdings" panose="05000000000000000000" pitchFamily="2" charset="2"/>
              <a:buChar char="ü"/>
            </a:pPr>
            <a:r>
              <a:rPr lang="en-US" sz="1400" dirty="0">
                <a:ea typeface="Arial" panose="020B0604020202020204" pitchFamily="34" charset="0"/>
              </a:rPr>
              <a:t>That </a:t>
            </a:r>
            <a:r>
              <a:rPr lang="en-US" sz="1400" dirty="0">
                <a:effectLst/>
                <a:ea typeface="Arial" panose="020B0604020202020204" pitchFamily="34" charset="0"/>
              </a:rPr>
              <a:t>other nations like the United States, </a:t>
            </a:r>
            <a:r>
              <a:rPr lang="en-US" sz="1400" dirty="0" err="1">
                <a:effectLst/>
                <a:ea typeface="Arial" panose="020B0604020202020204" pitchFamily="34" charset="0"/>
              </a:rPr>
              <a:t>Rusia</a:t>
            </a:r>
            <a:r>
              <a:rPr lang="en-US" sz="1400" dirty="0">
                <a:effectLst/>
                <a:ea typeface="Arial" panose="020B0604020202020204" pitchFamily="34" charset="0"/>
              </a:rPr>
              <a:t>, Japan, Germany and even Canada have a significant number of astronauts which imply their behavior for space </a:t>
            </a:r>
            <a:r>
              <a:rPr lang="en-US" sz="1400" dirty="0">
                <a:ea typeface="Arial" panose="020B0604020202020204" pitchFamily="34" charset="0"/>
              </a:rPr>
              <a:t>research.</a:t>
            </a:r>
            <a:endParaRPr lang="en-US" sz="1400" dirty="0">
              <a:effectLst/>
              <a:ea typeface="Arial" panose="020B0604020202020204" pitchFamily="34" charset="0"/>
            </a:endParaRPr>
          </a:p>
          <a:p>
            <a:pPr marL="285750" indent="-285750">
              <a:lnSpc>
                <a:spcPct val="150000"/>
              </a:lnSpc>
              <a:buFont typeface="Wingdings" panose="05000000000000000000" pitchFamily="2" charset="2"/>
              <a:buChar char="ü"/>
            </a:pPr>
            <a:endParaRPr lang="en-US" sz="1400" dirty="0">
              <a:effectLst/>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gn="ctr"/>
            <a:endParaRPr lang="en-US" dirty="0"/>
          </a:p>
        </p:txBody>
      </p:sp>
      <p:grpSp>
        <p:nvGrpSpPr>
          <p:cNvPr id="5" name="Group 4">
            <a:extLst>
              <a:ext uri="{FF2B5EF4-FFF2-40B4-BE49-F238E27FC236}">
                <a16:creationId xmlns:a16="http://schemas.microsoft.com/office/drawing/2014/main" id="{0D002340-70FD-4DEA-A760-D1A5236645F5}"/>
              </a:ext>
            </a:extLst>
          </p:cNvPr>
          <p:cNvGrpSpPr/>
          <p:nvPr/>
        </p:nvGrpSpPr>
        <p:grpSpPr>
          <a:xfrm>
            <a:off x="6969760" y="3102474"/>
            <a:ext cx="5069840" cy="3135449"/>
            <a:chOff x="6969760" y="365124"/>
            <a:chExt cx="5031740" cy="3019425"/>
          </a:xfrm>
        </p:grpSpPr>
        <p:sp>
          <p:nvSpPr>
            <p:cNvPr id="9" name="Rectangle 8">
              <a:extLst>
                <a:ext uri="{FF2B5EF4-FFF2-40B4-BE49-F238E27FC236}">
                  <a16:creationId xmlns:a16="http://schemas.microsoft.com/office/drawing/2014/main" id="{46477E86-11D7-4F92-B037-C92584B5C663}"/>
                </a:ext>
              </a:extLst>
            </p:cNvPr>
            <p:cNvSpPr/>
            <p:nvPr/>
          </p:nvSpPr>
          <p:spPr>
            <a:xfrm>
              <a:off x="6969760" y="365124"/>
              <a:ext cx="5031740" cy="3019425"/>
            </a:xfrm>
            <a:prstGeom prst="rect">
              <a:avLst/>
            </a:prstGeom>
            <a:solidFill>
              <a:srgbClr val="404040"/>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EC045089-D512-4023-A975-F11D76725542}"/>
                </a:ext>
              </a:extLst>
            </p:cNvPr>
            <p:cNvSpPr txBox="1">
              <a:spLocks/>
            </p:cNvSpPr>
            <p:nvPr/>
          </p:nvSpPr>
          <p:spPr>
            <a:xfrm>
              <a:off x="6969760" y="695642"/>
              <a:ext cx="4946015" cy="22034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s-PR" dirty="0"/>
            </a:p>
          </p:txBody>
        </p:sp>
      </p:grpSp>
      <p:sp>
        <p:nvSpPr>
          <p:cNvPr id="13" name="Content Placeholder 2">
            <a:extLst>
              <a:ext uri="{FF2B5EF4-FFF2-40B4-BE49-F238E27FC236}">
                <a16:creationId xmlns:a16="http://schemas.microsoft.com/office/drawing/2014/main" id="{2F40D504-C19D-4049-8116-BF0C8A8CEB67}"/>
              </a:ext>
            </a:extLst>
          </p:cNvPr>
          <p:cNvSpPr txBox="1">
            <a:spLocks/>
          </p:cNvSpPr>
          <p:nvPr/>
        </p:nvSpPr>
        <p:spPr>
          <a:xfrm>
            <a:off x="6969760" y="3755526"/>
            <a:ext cx="5307965" cy="2238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s-PR" sz="1800" dirty="0">
              <a:solidFill>
                <a:schemeClr val="bg1"/>
              </a:solidFill>
            </a:endParaRPr>
          </a:p>
          <a:p>
            <a:pPr marL="0" indent="0">
              <a:buFont typeface="Arial" panose="020B0604020202020204" pitchFamily="34" charset="0"/>
              <a:buNone/>
            </a:pPr>
            <a:endParaRPr lang="es-PR" dirty="0"/>
          </a:p>
        </p:txBody>
      </p:sp>
      <p:sp>
        <p:nvSpPr>
          <p:cNvPr id="14" name="Content Placeholder 2">
            <a:extLst>
              <a:ext uri="{FF2B5EF4-FFF2-40B4-BE49-F238E27FC236}">
                <a16:creationId xmlns:a16="http://schemas.microsoft.com/office/drawing/2014/main" id="{09FBD118-1E19-4012-9E04-CEED3A5E719F}"/>
              </a:ext>
            </a:extLst>
          </p:cNvPr>
          <p:cNvSpPr txBox="1">
            <a:spLocks/>
          </p:cNvSpPr>
          <p:nvPr/>
        </p:nvSpPr>
        <p:spPr>
          <a:xfrm>
            <a:off x="6969760" y="3102474"/>
            <a:ext cx="5053688" cy="3135449"/>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s-PR" sz="1800" b="1" dirty="0" err="1">
                <a:solidFill>
                  <a:schemeClr val="bg1"/>
                </a:solidFill>
              </a:rPr>
              <a:t>Code</a:t>
            </a:r>
            <a:r>
              <a:rPr lang="es-PR" sz="1800" b="1" dirty="0">
                <a:solidFill>
                  <a:schemeClr val="bg1"/>
                </a:solidFill>
              </a:rPr>
              <a:t>:</a:t>
            </a:r>
          </a:p>
          <a:p>
            <a:pPr marL="0" indent="0" algn="l">
              <a:buNone/>
            </a:pPr>
            <a:r>
              <a:rPr lang="es-PR" sz="1800" b="0" i="0" dirty="0">
                <a:solidFill>
                  <a:schemeClr val="bg1"/>
                </a:solidFill>
                <a:effectLst/>
              </a:rPr>
              <a:t> </a:t>
            </a:r>
            <a:r>
              <a:rPr lang="es-PR" sz="1900" b="0" i="0" dirty="0" err="1">
                <a:solidFill>
                  <a:schemeClr val="bg1"/>
                </a:solidFill>
                <a:effectLst/>
              </a:rPr>
              <a:t>austronauts</a:t>
            </a:r>
            <a:r>
              <a:rPr lang="es-PR" sz="1900" b="0" i="0" dirty="0">
                <a:solidFill>
                  <a:schemeClr val="bg1"/>
                </a:solidFill>
                <a:effectLst/>
              </a:rPr>
              <a:t> %&gt;%</a:t>
            </a:r>
          </a:p>
          <a:p>
            <a:pPr marL="0" indent="0" algn="l">
              <a:buNone/>
            </a:pPr>
            <a:r>
              <a:rPr lang="es-PR" sz="1900" b="0" i="0" dirty="0">
                <a:solidFill>
                  <a:schemeClr val="bg1"/>
                </a:solidFill>
                <a:effectLst/>
              </a:rPr>
              <a:t> </a:t>
            </a:r>
            <a:r>
              <a:rPr lang="es-PR" sz="1900" b="0" i="0" dirty="0" err="1">
                <a:solidFill>
                  <a:schemeClr val="bg1"/>
                </a:solidFill>
                <a:effectLst/>
              </a:rPr>
              <a:t>drop_na</a:t>
            </a:r>
            <a:r>
              <a:rPr lang="es-PR" sz="1900" b="0" i="0" dirty="0">
                <a:solidFill>
                  <a:schemeClr val="bg1"/>
                </a:solidFill>
                <a:effectLst/>
              </a:rPr>
              <a:t>() %&gt;%</a:t>
            </a:r>
          </a:p>
          <a:p>
            <a:pPr marL="0" indent="0" algn="l">
              <a:buNone/>
            </a:pPr>
            <a:r>
              <a:rPr lang="es-PR" sz="1900" b="0" i="0" dirty="0">
                <a:solidFill>
                  <a:schemeClr val="bg1"/>
                </a:solidFill>
                <a:effectLst/>
              </a:rPr>
              <a:t> </a:t>
            </a:r>
            <a:r>
              <a:rPr lang="es-PR" sz="1900" b="0" i="0" dirty="0" err="1">
                <a:solidFill>
                  <a:schemeClr val="bg1"/>
                </a:solidFill>
                <a:effectLst/>
              </a:rPr>
              <a:t>filter</a:t>
            </a:r>
            <a:r>
              <a:rPr lang="es-PR" sz="1900" b="0" i="0" dirty="0">
                <a:solidFill>
                  <a:schemeClr val="bg1"/>
                </a:solidFill>
                <a:effectLst/>
              </a:rPr>
              <a:t>(</a:t>
            </a:r>
            <a:r>
              <a:rPr lang="es-PR" sz="1900" b="0" i="0" dirty="0" err="1">
                <a:solidFill>
                  <a:schemeClr val="bg1"/>
                </a:solidFill>
                <a:effectLst/>
              </a:rPr>
              <a:t>year_of_mission</a:t>
            </a:r>
            <a:r>
              <a:rPr lang="es-PR" sz="1900" b="0" i="0" dirty="0">
                <a:solidFill>
                  <a:schemeClr val="bg1"/>
                </a:solidFill>
                <a:effectLst/>
              </a:rPr>
              <a:t> %in% c(2000,2018) ) %&gt;%</a:t>
            </a:r>
          </a:p>
          <a:p>
            <a:pPr marL="0" indent="0" algn="l">
              <a:buNone/>
            </a:pPr>
            <a:r>
              <a:rPr lang="es-PR" sz="1900" b="0" i="0" dirty="0">
                <a:solidFill>
                  <a:schemeClr val="bg1"/>
                </a:solidFill>
                <a:effectLst/>
              </a:rPr>
              <a:t> </a:t>
            </a:r>
            <a:r>
              <a:rPr lang="es-PR" sz="1900" b="0" i="0" dirty="0" err="1">
                <a:solidFill>
                  <a:schemeClr val="bg1"/>
                </a:solidFill>
                <a:effectLst/>
              </a:rPr>
              <a:t>mutate</a:t>
            </a:r>
            <a:r>
              <a:rPr lang="es-PR" sz="1900" b="0" i="0" dirty="0">
                <a:solidFill>
                  <a:schemeClr val="bg1"/>
                </a:solidFill>
                <a:effectLst/>
              </a:rPr>
              <a:t>(</a:t>
            </a:r>
            <a:r>
              <a:rPr lang="es-PR" sz="1900" b="0" i="0" dirty="0" err="1">
                <a:solidFill>
                  <a:schemeClr val="bg1"/>
                </a:solidFill>
                <a:effectLst/>
              </a:rPr>
              <a:t>nationality</a:t>
            </a:r>
            <a:r>
              <a:rPr lang="es-PR" sz="1900" b="0" i="0" dirty="0">
                <a:solidFill>
                  <a:schemeClr val="bg1"/>
                </a:solidFill>
                <a:effectLst/>
              </a:rPr>
              <a:t>=</a:t>
            </a:r>
            <a:r>
              <a:rPr lang="es-PR" sz="1900" b="0" i="0" dirty="0" err="1">
                <a:solidFill>
                  <a:schemeClr val="bg1"/>
                </a:solidFill>
                <a:effectLst/>
              </a:rPr>
              <a:t>fct_reorder</a:t>
            </a:r>
            <a:r>
              <a:rPr lang="es-PR" sz="1900" b="0" i="0" dirty="0">
                <a:solidFill>
                  <a:schemeClr val="bg1"/>
                </a:solidFill>
                <a:effectLst/>
              </a:rPr>
              <a:t>(</a:t>
            </a:r>
            <a:r>
              <a:rPr lang="es-PR" sz="1900" b="0" i="0" dirty="0" err="1">
                <a:solidFill>
                  <a:schemeClr val="bg1"/>
                </a:solidFill>
                <a:effectLst/>
              </a:rPr>
              <a:t>nationality,hours_mission</a:t>
            </a:r>
            <a:r>
              <a:rPr lang="es-PR" sz="1900" b="0" i="0" dirty="0">
                <a:solidFill>
                  <a:schemeClr val="bg1"/>
                </a:solidFill>
                <a:effectLst/>
              </a:rPr>
              <a:t>))</a:t>
            </a:r>
          </a:p>
          <a:p>
            <a:pPr marL="0" indent="0" algn="l">
              <a:buNone/>
            </a:pPr>
            <a:r>
              <a:rPr lang="es-PR" sz="1900" b="0" i="0" dirty="0">
                <a:solidFill>
                  <a:schemeClr val="bg1"/>
                </a:solidFill>
                <a:effectLst/>
              </a:rPr>
              <a:t>%&gt;%</a:t>
            </a:r>
          </a:p>
          <a:p>
            <a:pPr marL="0" indent="0" algn="l">
              <a:buNone/>
            </a:pPr>
            <a:r>
              <a:rPr lang="es-PR" sz="1900" b="0" i="0" dirty="0">
                <a:solidFill>
                  <a:schemeClr val="bg1"/>
                </a:solidFill>
                <a:effectLst/>
              </a:rPr>
              <a:t> </a:t>
            </a:r>
            <a:r>
              <a:rPr lang="es-PR" sz="1900" b="0" i="0" dirty="0" err="1">
                <a:solidFill>
                  <a:schemeClr val="bg1"/>
                </a:solidFill>
                <a:effectLst/>
              </a:rPr>
              <a:t>ggplot</a:t>
            </a:r>
            <a:r>
              <a:rPr lang="es-PR" sz="1900" b="0" i="0" dirty="0">
                <a:solidFill>
                  <a:schemeClr val="bg1"/>
                </a:solidFill>
                <a:effectLst/>
              </a:rPr>
              <a:t>(aes(</a:t>
            </a:r>
            <a:r>
              <a:rPr lang="es-PR" sz="1900" b="0" i="0" dirty="0" err="1">
                <a:solidFill>
                  <a:schemeClr val="bg1"/>
                </a:solidFill>
                <a:effectLst/>
              </a:rPr>
              <a:t>hours_mission,nationality</a:t>
            </a:r>
            <a:r>
              <a:rPr lang="es-PR" sz="1900" b="0" i="0" dirty="0">
                <a:solidFill>
                  <a:schemeClr val="bg1"/>
                </a:solidFill>
                <a:effectLst/>
              </a:rPr>
              <a:t>, </a:t>
            </a:r>
            <a:r>
              <a:rPr lang="es-PR" sz="1900" b="0" i="0" dirty="0" err="1">
                <a:solidFill>
                  <a:schemeClr val="bg1"/>
                </a:solidFill>
                <a:effectLst/>
              </a:rPr>
              <a:t>fill</a:t>
            </a:r>
            <a:r>
              <a:rPr lang="es-PR" sz="1900" b="0" i="0" dirty="0">
                <a:solidFill>
                  <a:schemeClr val="bg1"/>
                </a:solidFill>
                <a:effectLst/>
              </a:rPr>
              <a:t>= </a:t>
            </a:r>
            <a:r>
              <a:rPr lang="es-PR" sz="1900" b="0" i="0" dirty="0" err="1">
                <a:solidFill>
                  <a:schemeClr val="bg1"/>
                </a:solidFill>
                <a:effectLst/>
              </a:rPr>
              <a:t>nationality</a:t>
            </a:r>
            <a:r>
              <a:rPr lang="es-PR" sz="1900" b="0" i="0" dirty="0">
                <a:solidFill>
                  <a:schemeClr val="bg1"/>
                </a:solidFill>
                <a:effectLst/>
              </a:rPr>
              <a:t>)) +</a:t>
            </a:r>
          </a:p>
          <a:p>
            <a:pPr marL="0" indent="0" algn="l">
              <a:buNone/>
            </a:pPr>
            <a:r>
              <a:rPr lang="es-PR" sz="1900" b="0" i="0" dirty="0">
                <a:solidFill>
                  <a:schemeClr val="bg1"/>
                </a:solidFill>
                <a:effectLst/>
              </a:rPr>
              <a:t> </a:t>
            </a:r>
            <a:r>
              <a:rPr lang="es-PR" sz="1900" b="0" i="0" dirty="0" err="1">
                <a:solidFill>
                  <a:schemeClr val="bg1"/>
                </a:solidFill>
                <a:effectLst/>
              </a:rPr>
              <a:t>geom_col</a:t>
            </a:r>
            <a:r>
              <a:rPr lang="es-PR" sz="1900" b="0" i="0" dirty="0">
                <a:solidFill>
                  <a:schemeClr val="bg1"/>
                </a:solidFill>
                <a:effectLst/>
              </a:rPr>
              <a:t>() +</a:t>
            </a:r>
          </a:p>
          <a:p>
            <a:pPr marL="0" indent="0" algn="l">
              <a:buNone/>
            </a:pPr>
            <a:r>
              <a:rPr lang="es-PR" sz="1900" b="0" i="0" dirty="0">
                <a:solidFill>
                  <a:schemeClr val="bg1"/>
                </a:solidFill>
                <a:effectLst/>
              </a:rPr>
              <a:t> </a:t>
            </a:r>
            <a:r>
              <a:rPr lang="es-PR" sz="1900" b="0" i="0" dirty="0" err="1">
                <a:solidFill>
                  <a:schemeClr val="bg1"/>
                </a:solidFill>
                <a:effectLst/>
              </a:rPr>
              <a:t>facet_wrap</a:t>
            </a:r>
            <a:r>
              <a:rPr lang="es-PR" sz="1900" b="0" i="0" dirty="0">
                <a:solidFill>
                  <a:schemeClr val="bg1"/>
                </a:solidFill>
                <a:effectLst/>
              </a:rPr>
              <a:t>(~</a:t>
            </a:r>
            <a:r>
              <a:rPr lang="es-PR" sz="1900" b="0" i="0" dirty="0" err="1">
                <a:solidFill>
                  <a:schemeClr val="bg1"/>
                </a:solidFill>
                <a:effectLst/>
              </a:rPr>
              <a:t>year_of_mission</a:t>
            </a:r>
            <a:r>
              <a:rPr lang="es-PR" sz="1900" b="0" i="0" dirty="0">
                <a:solidFill>
                  <a:schemeClr val="bg1"/>
                </a:solidFill>
                <a:effectLst/>
              </a:rPr>
              <a:t>) +</a:t>
            </a:r>
          </a:p>
          <a:p>
            <a:pPr marL="0" indent="0" algn="l">
              <a:buNone/>
            </a:pPr>
            <a:r>
              <a:rPr lang="es-PR" sz="1900" b="0" i="0" dirty="0">
                <a:solidFill>
                  <a:schemeClr val="bg1"/>
                </a:solidFill>
                <a:effectLst/>
              </a:rPr>
              <a:t> </a:t>
            </a:r>
            <a:r>
              <a:rPr lang="es-PR" sz="1900" b="0" i="0" dirty="0" err="1">
                <a:solidFill>
                  <a:schemeClr val="bg1"/>
                </a:solidFill>
                <a:effectLst/>
              </a:rPr>
              <a:t>labs</a:t>
            </a:r>
            <a:r>
              <a:rPr lang="es-PR" sz="1900" b="0" i="0" dirty="0">
                <a:solidFill>
                  <a:schemeClr val="bg1"/>
                </a:solidFill>
                <a:effectLst/>
              </a:rPr>
              <a:t>(y="</a:t>
            </a:r>
            <a:r>
              <a:rPr lang="es-PR" sz="1900" b="0" i="0" dirty="0" err="1">
                <a:solidFill>
                  <a:schemeClr val="bg1"/>
                </a:solidFill>
                <a:effectLst/>
              </a:rPr>
              <a:t>Nationality</a:t>
            </a:r>
            <a:r>
              <a:rPr lang="es-PR" sz="1900" b="0" i="0" dirty="0">
                <a:solidFill>
                  <a:schemeClr val="bg1"/>
                </a:solidFill>
                <a:effectLst/>
              </a:rPr>
              <a:t>", </a:t>
            </a:r>
          </a:p>
          <a:p>
            <a:pPr marL="0" indent="0" algn="l">
              <a:buNone/>
            </a:pPr>
            <a:r>
              <a:rPr lang="es-PR" sz="1900" b="0" i="0" dirty="0">
                <a:solidFill>
                  <a:schemeClr val="bg1"/>
                </a:solidFill>
                <a:effectLst/>
              </a:rPr>
              <a:t> x="Total </a:t>
            </a:r>
            <a:r>
              <a:rPr lang="es-PR" sz="1900" b="0" i="0" dirty="0" err="1">
                <a:solidFill>
                  <a:schemeClr val="bg1"/>
                </a:solidFill>
                <a:effectLst/>
              </a:rPr>
              <a:t>Hours</a:t>
            </a:r>
            <a:r>
              <a:rPr lang="es-PR" sz="1900" b="0" i="0" dirty="0">
                <a:solidFill>
                  <a:schemeClr val="bg1"/>
                </a:solidFill>
                <a:effectLst/>
              </a:rPr>
              <a:t> per </a:t>
            </a:r>
            <a:r>
              <a:rPr lang="es-PR" sz="1900" b="0" i="0" dirty="0" err="1">
                <a:solidFill>
                  <a:schemeClr val="bg1"/>
                </a:solidFill>
                <a:effectLst/>
              </a:rPr>
              <a:t>Mission</a:t>
            </a:r>
            <a:r>
              <a:rPr lang="es-PR" sz="1900" b="0" i="0" dirty="0">
                <a:solidFill>
                  <a:schemeClr val="bg1"/>
                </a:solidFill>
                <a:effectLst/>
              </a:rPr>
              <a:t>")</a:t>
            </a:r>
          </a:p>
          <a:p>
            <a:pPr marL="0" indent="0">
              <a:lnSpc>
                <a:spcPct val="100000"/>
              </a:lnSpc>
              <a:buFont typeface="Arial" panose="020B0604020202020204" pitchFamily="34" charset="0"/>
              <a:buNone/>
            </a:pPr>
            <a:endParaRPr lang="es-PR" sz="1800" b="1" dirty="0">
              <a:solidFill>
                <a:schemeClr val="bg1"/>
              </a:solidFill>
            </a:endParaRPr>
          </a:p>
          <a:p>
            <a:pPr marL="0" indent="0">
              <a:buFont typeface="Arial" panose="020B0604020202020204" pitchFamily="34" charset="0"/>
              <a:buNone/>
            </a:pPr>
            <a:endParaRPr lang="es-PR" dirty="0"/>
          </a:p>
          <a:p>
            <a:pPr marL="0" indent="0">
              <a:buFont typeface="Arial" panose="020B0604020202020204" pitchFamily="34" charset="0"/>
              <a:buNone/>
            </a:pPr>
            <a:endParaRPr lang="es-PR" dirty="0"/>
          </a:p>
        </p:txBody>
      </p:sp>
      <p:pic>
        <p:nvPicPr>
          <p:cNvPr id="5122" name="Picture 2">
            <a:extLst>
              <a:ext uri="{FF2B5EF4-FFF2-40B4-BE49-F238E27FC236}">
                <a16:creationId xmlns:a16="http://schemas.microsoft.com/office/drawing/2014/main" id="{54FD4502-34B2-4F50-842D-09EFA0A254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5995" y="2183563"/>
            <a:ext cx="5734050" cy="354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23134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24CAB-67BD-4337-8B66-C712174EA0A8}"/>
              </a:ext>
            </a:extLst>
          </p:cNvPr>
          <p:cNvSpPr>
            <a:spLocks noGrp="1"/>
          </p:cNvSpPr>
          <p:nvPr>
            <p:ph type="title"/>
          </p:nvPr>
        </p:nvSpPr>
        <p:spPr>
          <a:xfrm>
            <a:off x="838200" y="346075"/>
            <a:ext cx="6009640" cy="1325563"/>
          </a:xfrm>
          <a:solidFill>
            <a:srgbClr val="00ADC6"/>
          </a:solidFill>
          <a:ln>
            <a:solidFill>
              <a:srgbClr val="00ADC6"/>
            </a:solidFill>
          </a:ln>
        </p:spPr>
        <p:txBody>
          <a:bodyPr>
            <a:normAutofit/>
          </a:bodyPr>
          <a:lstStyle/>
          <a:p>
            <a:pPr algn="ctr"/>
            <a:r>
              <a:rPr lang="en-US" sz="2800" dirty="0">
                <a:solidFill>
                  <a:schemeClr val="bg1"/>
                </a:solidFill>
              </a:rPr>
              <a:t>Year of the mission </a:t>
            </a:r>
            <a:r>
              <a:rPr lang="en-US" sz="2800" dirty="0" err="1">
                <a:solidFill>
                  <a:schemeClr val="bg1"/>
                </a:solidFill>
              </a:rPr>
              <a:t>v.s</a:t>
            </a:r>
            <a:r>
              <a:rPr lang="en-US" sz="2800" dirty="0">
                <a:solidFill>
                  <a:schemeClr val="bg1"/>
                </a:solidFill>
              </a:rPr>
              <a:t>. nationality</a:t>
            </a:r>
          </a:p>
        </p:txBody>
      </p:sp>
      <p:sp>
        <p:nvSpPr>
          <p:cNvPr id="8" name="Rectangle 7">
            <a:extLst>
              <a:ext uri="{FF2B5EF4-FFF2-40B4-BE49-F238E27FC236}">
                <a16:creationId xmlns:a16="http://schemas.microsoft.com/office/drawing/2014/main" id="{3A0FAD0C-D2E2-4CCD-991C-947F38950220}"/>
              </a:ext>
            </a:extLst>
          </p:cNvPr>
          <p:cNvSpPr/>
          <p:nvPr/>
        </p:nvSpPr>
        <p:spPr>
          <a:xfrm>
            <a:off x="838200" y="1797368"/>
            <a:ext cx="6009640" cy="444055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11238E8-C318-424C-BD04-306D3C40FC55}"/>
              </a:ext>
            </a:extLst>
          </p:cNvPr>
          <p:cNvSpPr/>
          <p:nvPr/>
        </p:nvSpPr>
        <p:spPr>
          <a:xfrm>
            <a:off x="6969758" y="349590"/>
            <a:ext cx="5053689" cy="2627290"/>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endParaRPr lang="en-US" sz="1400"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r>
              <a:rPr lang="en-US" sz="1600" b="1" dirty="0">
                <a:latin typeface="Arial" panose="020B0604020202020204" pitchFamily="34" charset="0"/>
                <a:ea typeface="Arial" panose="020B0604020202020204" pitchFamily="34" charset="0"/>
              </a:rPr>
              <a:t>D</a:t>
            </a:r>
            <a:r>
              <a:rPr lang="en-US" sz="1600" b="1" dirty="0">
                <a:effectLst/>
                <a:latin typeface="Arial" panose="020B0604020202020204" pitchFamily="34" charset="0"/>
                <a:ea typeface="Arial" panose="020B0604020202020204" pitchFamily="34" charset="0"/>
              </a:rPr>
              <a:t>iagram shows</a:t>
            </a:r>
            <a:r>
              <a:rPr lang="en-US" sz="1600" b="1" dirty="0">
                <a:latin typeface="Arial" panose="020B0604020202020204" pitchFamily="34" charset="0"/>
                <a:ea typeface="Arial" panose="020B0604020202020204" pitchFamily="34" charset="0"/>
              </a:rPr>
              <a:t>…</a:t>
            </a:r>
            <a:endParaRPr lang="en-US" sz="1600" b="1" dirty="0">
              <a:effectLst/>
              <a:latin typeface="Arial" panose="020B0604020202020204" pitchFamily="34" charset="0"/>
              <a:ea typeface="Arial" panose="020B0604020202020204" pitchFamily="34" charset="0"/>
            </a:endParaRPr>
          </a:p>
          <a:p>
            <a:pPr marL="285750" indent="-285750">
              <a:lnSpc>
                <a:spcPct val="150000"/>
              </a:lnSpc>
              <a:buFont typeface="Wingdings" panose="05000000000000000000" pitchFamily="2" charset="2"/>
              <a:buChar char="ü"/>
            </a:pPr>
            <a:r>
              <a:rPr lang="en-US" sz="1600" dirty="0">
                <a:latin typeface="Arial" panose="020B0604020202020204" pitchFamily="34" charset="0"/>
                <a:ea typeface="Arial" panose="020B0604020202020204" pitchFamily="34" charset="0"/>
              </a:rPr>
              <a:t>A peak in</a:t>
            </a:r>
            <a:r>
              <a:rPr lang="en-US" sz="1600" dirty="0">
                <a:effectLst/>
                <a:latin typeface="Arial" panose="020B0604020202020204" pitchFamily="34" charset="0"/>
                <a:ea typeface="Arial" panose="020B0604020202020204" pitchFamily="34" charset="0"/>
              </a:rPr>
              <a:t> total hours of flights performed with a crew including females in these five missions seen in 1996 and 2003.   </a:t>
            </a:r>
          </a:p>
          <a:p>
            <a:pPr>
              <a:lnSpc>
                <a:spcPct val="150000"/>
              </a:lnSpc>
            </a:pPr>
            <a:endParaRPr lang="en-US" sz="1600" b="1" dirty="0">
              <a:effectLst/>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gn="ctr"/>
            <a:endParaRPr lang="en-US" dirty="0"/>
          </a:p>
        </p:txBody>
      </p:sp>
      <p:grpSp>
        <p:nvGrpSpPr>
          <p:cNvPr id="5" name="Group 4">
            <a:extLst>
              <a:ext uri="{FF2B5EF4-FFF2-40B4-BE49-F238E27FC236}">
                <a16:creationId xmlns:a16="http://schemas.microsoft.com/office/drawing/2014/main" id="{0D002340-70FD-4DEA-A760-D1A5236645F5}"/>
              </a:ext>
            </a:extLst>
          </p:cNvPr>
          <p:cNvGrpSpPr/>
          <p:nvPr/>
        </p:nvGrpSpPr>
        <p:grpSpPr>
          <a:xfrm>
            <a:off x="6969760" y="3102474"/>
            <a:ext cx="5069840" cy="3135449"/>
            <a:chOff x="6969760" y="365124"/>
            <a:chExt cx="5031740" cy="3019425"/>
          </a:xfrm>
        </p:grpSpPr>
        <p:sp>
          <p:nvSpPr>
            <p:cNvPr id="9" name="Rectangle 8">
              <a:extLst>
                <a:ext uri="{FF2B5EF4-FFF2-40B4-BE49-F238E27FC236}">
                  <a16:creationId xmlns:a16="http://schemas.microsoft.com/office/drawing/2014/main" id="{46477E86-11D7-4F92-B037-C92584B5C663}"/>
                </a:ext>
              </a:extLst>
            </p:cNvPr>
            <p:cNvSpPr/>
            <p:nvPr/>
          </p:nvSpPr>
          <p:spPr>
            <a:xfrm>
              <a:off x="6969760" y="365124"/>
              <a:ext cx="5031740" cy="3019425"/>
            </a:xfrm>
            <a:prstGeom prst="rect">
              <a:avLst/>
            </a:prstGeom>
            <a:solidFill>
              <a:srgbClr val="404040"/>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EC045089-D512-4023-A975-F11D76725542}"/>
                </a:ext>
              </a:extLst>
            </p:cNvPr>
            <p:cNvSpPr txBox="1">
              <a:spLocks/>
            </p:cNvSpPr>
            <p:nvPr/>
          </p:nvSpPr>
          <p:spPr>
            <a:xfrm>
              <a:off x="6969760" y="695642"/>
              <a:ext cx="4946015" cy="22034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s-PR" dirty="0"/>
            </a:p>
          </p:txBody>
        </p:sp>
      </p:grpSp>
      <p:sp>
        <p:nvSpPr>
          <p:cNvPr id="13" name="Content Placeholder 2">
            <a:extLst>
              <a:ext uri="{FF2B5EF4-FFF2-40B4-BE49-F238E27FC236}">
                <a16:creationId xmlns:a16="http://schemas.microsoft.com/office/drawing/2014/main" id="{2F40D504-C19D-4049-8116-BF0C8A8CEB67}"/>
              </a:ext>
            </a:extLst>
          </p:cNvPr>
          <p:cNvSpPr txBox="1">
            <a:spLocks/>
          </p:cNvSpPr>
          <p:nvPr/>
        </p:nvSpPr>
        <p:spPr>
          <a:xfrm>
            <a:off x="6969760" y="3755526"/>
            <a:ext cx="5307965" cy="2238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s-PR" sz="1800" dirty="0">
              <a:solidFill>
                <a:schemeClr val="bg1"/>
              </a:solidFill>
            </a:endParaRPr>
          </a:p>
          <a:p>
            <a:pPr marL="0" indent="0">
              <a:buFont typeface="Arial" panose="020B0604020202020204" pitchFamily="34" charset="0"/>
              <a:buNone/>
            </a:pPr>
            <a:endParaRPr lang="es-PR" dirty="0"/>
          </a:p>
        </p:txBody>
      </p:sp>
      <p:sp>
        <p:nvSpPr>
          <p:cNvPr id="16" name="Content Placeholder 2">
            <a:extLst>
              <a:ext uri="{FF2B5EF4-FFF2-40B4-BE49-F238E27FC236}">
                <a16:creationId xmlns:a16="http://schemas.microsoft.com/office/drawing/2014/main" id="{EC0922DB-1561-4557-B151-630819ED8A75}"/>
              </a:ext>
            </a:extLst>
          </p:cNvPr>
          <p:cNvSpPr txBox="1">
            <a:spLocks/>
          </p:cNvSpPr>
          <p:nvPr/>
        </p:nvSpPr>
        <p:spPr>
          <a:xfrm>
            <a:off x="7029098" y="3185289"/>
            <a:ext cx="5053689" cy="2808923"/>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s-PR" sz="7200" b="1" dirty="0" err="1">
                <a:solidFill>
                  <a:schemeClr val="bg1"/>
                </a:solidFill>
              </a:rPr>
              <a:t>Code</a:t>
            </a:r>
            <a:r>
              <a:rPr lang="es-PR" sz="7200" b="1" dirty="0">
                <a:solidFill>
                  <a:schemeClr val="bg1"/>
                </a:solidFill>
              </a:rPr>
              <a:t>:</a:t>
            </a:r>
          </a:p>
          <a:p>
            <a:pPr marL="0" indent="0" algn="l">
              <a:buNone/>
            </a:pPr>
            <a:r>
              <a:rPr lang="en-US" sz="7200" b="0" i="0" dirty="0" err="1">
                <a:solidFill>
                  <a:schemeClr val="bg1"/>
                </a:solidFill>
                <a:effectLst/>
              </a:rPr>
              <a:t>austronauts</a:t>
            </a:r>
            <a:r>
              <a:rPr lang="en-US" sz="7200" b="0" i="0" dirty="0">
                <a:solidFill>
                  <a:schemeClr val="bg1"/>
                </a:solidFill>
                <a:effectLst/>
              </a:rPr>
              <a:t> %&gt;%</a:t>
            </a:r>
          </a:p>
          <a:p>
            <a:pPr marL="0" indent="0" algn="l">
              <a:buNone/>
            </a:pPr>
            <a:r>
              <a:rPr lang="en-US" sz="7200" b="0" i="0" dirty="0">
                <a:solidFill>
                  <a:schemeClr val="bg1"/>
                </a:solidFill>
                <a:effectLst/>
              </a:rPr>
              <a:t>filter(nationality %in% countries) %&gt;%</a:t>
            </a:r>
          </a:p>
          <a:p>
            <a:pPr marL="0" indent="0" algn="l">
              <a:buNone/>
            </a:pPr>
            <a:r>
              <a:rPr lang="en-US" sz="7200" b="0" i="0" dirty="0" err="1">
                <a:solidFill>
                  <a:schemeClr val="bg1"/>
                </a:solidFill>
                <a:effectLst/>
              </a:rPr>
              <a:t>ggplot</a:t>
            </a:r>
            <a:r>
              <a:rPr lang="en-US" sz="7200" b="0" i="0" dirty="0">
                <a:solidFill>
                  <a:schemeClr val="bg1"/>
                </a:solidFill>
                <a:effectLst/>
              </a:rPr>
              <a:t>(</a:t>
            </a:r>
            <a:r>
              <a:rPr lang="en-US" sz="7200" b="0" i="0" dirty="0" err="1">
                <a:solidFill>
                  <a:schemeClr val="bg1"/>
                </a:solidFill>
                <a:effectLst/>
              </a:rPr>
              <a:t>aes</a:t>
            </a:r>
            <a:r>
              <a:rPr lang="en-US" sz="7200" b="0" i="0" dirty="0">
                <a:solidFill>
                  <a:schemeClr val="bg1"/>
                </a:solidFill>
                <a:effectLst/>
              </a:rPr>
              <a:t>(x=</a:t>
            </a:r>
            <a:r>
              <a:rPr lang="en-US" sz="7200" b="0" i="0" dirty="0" err="1">
                <a:solidFill>
                  <a:schemeClr val="bg1"/>
                </a:solidFill>
                <a:effectLst/>
              </a:rPr>
              <a:t>year_of_mission,y</a:t>
            </a:r>
            <a:r>
              <a:rPr lang="en-US" sz="7200" b="0" i="0" dirty="0">
                <a:solidFill>
                  <a:schemeClr val="bg1"/>
                </a:solidFill>
                <a:effectLst/>
              </a:rPr>
              <a:t>=nationality, </a:t>
            </a:r>
          </a:p>
          <a:p>
            <a:pPr marL="0" indent="0" algn="l">
              <a:buNone/>
            </a:pPr>
            <a:r>
              <a:rPr lang="en-US" sz="7200" b="0" i="0" dirty="0">
                <a:solidFill>
                  <a:schemeClr val="bg1"/>
                </a:solidFill>
                <a:effectLst/>
              </a:rPr>
              <a:t>fill=nationality)) +</a:t>
            </a:r>
          </a:p>
          <a:p>
            <a:pPr marL="0" indent="0" algn="l">
              <a:buNone/>
            </a:pPr>
            <a:r>
              <a:rPr lang="en-US" sz="7200" b="0" i="0" dirty="0" err="1">
                <a:solidFill>
                  <a:schemeClr val="bg1"/>
                </a:solidFill>
                <a:effectLst/>
              </a:rPr>
              <a:t>geom_density_ridges</a:t>
            </a:r>
            <a:r>
              <a:rPr lang="en-US" sz="7200" b="0" i="0" dirty="0">
                <a:solidFill>
                  <a:schemeClr val="bg1"/>
                </a:solidFill>
                <a:effectLst/>
              </a:rPr>
              <a:t>()+</a:t>
            </a:r>
          </a:p>
          <a:p>
            <a:pPr marL="0" indent="0" algn="l">
              <a:buNone/>
            </a:pPr>
            <a:r>
              <a:rPr lang="en-US" sz="7200" b="0" i="0" dirty="0">
                <a:solidFill>
                  <a:schemeClr val="bg1"/>
                </a:solidFill>
                <a:effectLst/>
              </a:rPr>
              <a:t>theme(</a:t>
            </a:r>
            <a:r>
              <a:rPr lang="en-US" sz="7200" b="0" i="0" dirty="0" err="1">
                <a:solidFill>
                  <a:schemeClr val="bg1"/>
                </a:solidFill>
                <a:effectLst/>
              </a:rPr>
              <a:t>legend.position</a:t>
            </a:r>
            <a:r>
              <a:rPr lang="en-US" sz="7200" b="0" i="0" dirty="0">
                <a:solidFill>
                  <a:schemeClr val="bg1"/>
                </a:solidFill>
                <a:effectLst/>
              </a:rPr>
              <a:t> = "none")+</a:t>
            </a:r>
          </a:p>
          <a:p>
            <a:pPr marL="0" indent="0" algn="l">
              <a:buNone/>
            </a:pPr>
            <a:r>
              <a:rPr lang="en-US" sz="7200" b="0" i="0" dirty="0" err="1">
                <a:solidFill>
                  <a:schemeClr val="bg1"/>
                </a:solidFill>
                <a:effectLst/>
              </a:rPr>
              <a:t>facet_wrap</a:t>
            </a:r>
            <a:r>
              <a:rPr lang="en-US" sz="7200" b="0" i="0" dirty="0">
                <a:solidFill>
                  <a:schemeClr val="bg1"/>
                </a:solidFill>
                <a:effectLst/>
              </a:rPr>
              <a:t>(~sex)</a:t>
            </a:r>
          </a:p>
          <a:p>
            <a:pPr marL="0" indent="0">
              <a:lnSpc>
                <a:spcPct val="100000"/>
              </a:lnSpc>
              <a:buFont typeface="Arial" panose="020B0604020202020204" pitchFamily="34" charset="0"/>
              <a:buNone/>
            </a:pPr>
            <a:endParaRPr lang="es-PR" sz="1800" dirty="0">
              <a:solidFill>
                <a:schemeClr val="bg1"/>
              </a:solidFill>
            </a:endParaRPr>
          </a:p>
          <a:p>
            <a:pPr marL="0" indent="0">
              <a:lnSpc>
                <a:spcPct val="100000"/>
              </a:lnSpc>
              <a:buFont typeface="Arial" panose="020B0604020202020204" pitchFamily="34" charset="0"/>
              <a:buNone/>
            </a:pPr>
            <a:endParaRPr lang="es-PR" sz="1800" dirty="0">
              <a:solidFill>
                <a:schemeClr val="bg1"/>
              </a:solidFill>
            </a:endParaRPr>
          </a:p>
          <a:p>
            <a:pPr marL="0" indent="0">
              <a:lnSpc>
                <a:spcPct val="100000"/>
              </a:lnSpc>
              <a:buFont typeface="Arial" panose="020B0604020202020204" pitchFamily="34" charset="0"/>
              <a:buNone/>
            </a:pPr>
            <a:endParaRPr lang="es-PR" sz="1800" dirty="0">
              <a:solidFill>
                <a:schemeClr val="bg1"/>
              </a:solidFill>
            </a:endParaRPr>
          </a:p>
          <a:p>
            <a:pPr marL="0" indent="0">
              <a:lnSpc>
                <a:spcPct val="100000"/>
              </a:lnSpc>
              <a:buFont typeface="Arial" panose="020B0604020202020204" pitchFamily="34" charset="0"/>
              <a:buNone/>
            </a:pPr>
            <a:endParaRPr lang="es-PR" sz="1800" dirty="0">
              <a:solidFill>
                <a:schemeClr val="bg1"/>
              </a:solidFill>
            </a:endParaRPr>
          </a:p>
          <a:p>
            <a:pPr marL="0" indent="0">
              <a:lnSpc>
                <a:spcPct val="100000"/>
              </a:lnSpc>
              <a:buFont typeface="Arial" panose="020B0604020202020204" pitchFamily="34" charset="0"/>
              <a:buNone/>
            </a:pPr>
            <a:r>
              <a:rPr lang="es-PR" sz="1800" dirty="0">
                <a:solidFill>
                  <a:schemeClr val="bg1"/>
                </a:solidFill>
              </a:rPr>
              <a:t> </a:t>
            </a:r>
          </a:p>
          <a:p>
            <a:pPr marL="0" indent="0">
              <a:buFont typeface="Arial" panose="020B0604020202020204" pitchFamily="34" charset="0"/>
              <a:buNone/>
            </a:pPr>
            <a:endParaRPr lang="es-PR" dirty="0"/>
          </a:p>
          <a:p>
            <a:pPr marL="0" indent="0">
              <a:buFont typeface="Arial" panose="020B0604020202020204" pitchFamily="34" charset="0"/>
              <a:buNone/>
            </a:pPr>
            <a:endParaRPr lang="es-PR" dirty="0"/>
          </a:p>
        </p:txBody>
      </p:sp>
      <p:pic>
        <p:nvPicPr>
          <p:cNvPr id="11" name="image6.png">
            <a:extLst>
              <a:ext uri="{FF2B5EF4-FFF2-40B4-BE49-F238E27FC236}">
                <a16:creationId xmlns:a16="http://schemas.microsoft.com/office/drawing/2014/main" id="{CBA39659-7891-42BA-9D83-0A15C7771B30}"/>
              </a:ext>
            </a:extLst>
          </p:cNvPr>
          <p:cNvPicPr/>
          <p:nvPr/>
        </p:nvPicPr>
        <p:blipFill>
          <a:blip r:embed="rId2"/>
          <a:srcRect t="73" b="73"/>
          <a:stretch>
            <a:fillRect/>
          </a:stretch>
        </p:blipFill>
        <p:spPr>
          <a:xfrm>
            <a:off x="1116798" y="2129720"/>
            <a:ext cx="5532479" cy="3703482"/>
          </a:xfrm>
          <a:prstGeom prst="rect">
            <a:avLst/>
          </a:prstGeom>
          <a:ln/>
        </p:spPr>
      </p:pic>
    </p:spTree>
    <p:extLst>
      <p:ext uri="{BB962C8B-B14F-4D97-AF65-F5344CB8AC3E}">
        <p14:creationId xmlns:p14="http://schemas.microsoft.com/office/powerpoint/2010/main" val="1894094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24CAB-67BD-4337-8B66-C712174EA0A8}"/>
              </a:ext>
            </a:extLst>
          </p:cNvPr>
          <p:cNvSpPr>
            <a:spLocks noGrp="1"/>
          </p:cNvSpPr>
          <p:nvPr>
            <p:ph type="title"/>
          </p:nvPr>
        </p:nvSpPr>
        <p:spPr>
          <a:xfrm>
            <a:off x="838200" y="346075"/>
            <a:ext cx="6009640" cy="1325563"/>
          </a:xfrm>
          <a:solidFill>
            <a:srgbClr val="00ADC6"/>
          </a:solidFill>
          <a:ln>
            <a:solidFill>
              <a:srgbClr val="00ADC6"/>
            </a:solidFill>
          </a:ln>
        </p:spPr>
        <p:txBody>
          <a:bodyPr>
            <a:normAutofit/>
          </a:bodyPr>
          <a:lstStyle/>
          <a:p>
            <a:pPr algn="ctr"/>
            <a:r>
              <a:rPr lang="es-PR" sz="2800" dirty="0">
                <a:solidFill>
                  <a:schemeClr val="bg1"/>
                </a:solidFill>
              </a:rPr>
              <a:t>Sex </a:t>
            </a:r>
            <a:r>
              <a:rPr lang="es-PR" sz="2800" dirty="0" err="1">
                <a:solidFill>
                  <a:schemeClr val="bg1"/>
                </a:solidFill>
              </a:rPr>
              <a:t>of</a:t>
            </a:r>
            <a:r>
              <a:rPr lang="es-PR" sz="2800" dirty="0">
                <a:solidFill>
                  <a:schemeClr val="bg1"/>
                </a:solidFill>
              </a:rPr>
              <a:t> </a:t>
            </a:r>
            <a:r>
              <a:rPr lang="es-PR" sz="2800" dirty="0" err="1">
                <a:solidFill>
                  <a:schemeClr val="bg1"/>
                </a:solidFill>
              </a:rPr>
              <a:t>astronaut</a:t>
            </a:r>
            <a:r>
              <a:rPr lang="es-PR" sz="2800" dirty="0">
                <a:solidFill>
                  <a:schemeClr val="bg1"/>
                </a:solidFill>
              </a:rPr>
              <a:t> </a:t>
            </a:r>
            <a:r>
              <a:rPr lang="es-PR" sz="2800" dirty="0" err="1">
                <a:solidFill>
                  <a:schemeClr val="bg1"/>
                </a:solidFill>
              </a:rPr>
              <a:t>v.s.</a:t>
            </a:r>
            <a:r>
              <a:rPr lang="es-PR" sz="2800" dirty="0">
                <a:solidFill>
                  <a:schemeClr val="bg1"/>
                </a:solidFill>
              </a:rPr>
              <a:t> </a:t>
            </a:r>
            <a:r>
              <a:rPr lang="es-PR" sz="2800" dirty="0" err="1">
                <a:solidFill>
                  <a:schemeClr val="bg1"/>
                </a:solidFill>
              </a:rPr>
              <a:t>hours</a:t>
            </a:r>
            <a:r>
              <a:rPr lang="es-PR" sz="2800" dirty="0">
                <a:solidFill>
                  <a:schemeClr val="bg1"/>
                </a:solidFill>
              </a:rPr>
              <a:t> </a:t>
            </a:r>
            <a:r>
              <a:rPr lang="es-PR" sz="2800" dirty="0" err="1">
                <a:solidFill>
                  <a:schemeClr val="bg1"/>
                </a:solidFill>
              </a:rPr>
              <a:t>of</a:t>
            </a:r>
            <a:r>
              <a:rPr lang="es-PR" sz="2800" dirty="0">
                <a:solidFill>
                  <a:schemeClr val="bg1"/>
                </a:solidFill>
              </a:rPr>
              <a:t> </a:t>
            </a:r>
            <a:r>
              <a:rPr lang="es-PR" sz="2800" dirty="0" err="1">
                <a:solidFill>
                  <a:schemeClr val="bg1"/>
                </a:solidFill>
              </a:rPr>
              <a:t>mission</a:t>
            </a:r>
            <a:endParaRPr lang="en-US" sz="2800" dirty="0">
              <a:solidFill>
                <a:schemeClr val="bg1"/>
              </a:solidFill>
            </a:endParaRPr>
          </a:p>
        </p:txBody>
      </p:sp>
      <p:sp>
        <p:nvSpPr>
          <p:cNvPr id="8" name="Rectangle 7">
            <a:extLst>
              <a:ext uri="{FF2B5EF4-FFF2-40B4-BE49-F238E27FC236}">
                <a16:creationId xmlns:a16="http://schemas.microsoft.com/office/drawing/2014/main" id="{3A0FAD0C-D2E2-4CCD-991C-947F38950220}"/>
              </a:ext>
            </a:extLst>
          </p:cNvPr>
          <p:cNvSpPr/>
          <p:nvPr/>
        </p:nvSpPr>
        <p:spPr>
          <a:xfrm>
            <a:off x="838200" y="1797368"/>
            <a:ext cx="6009640" cy="444055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11238E8-C318-424C-BD04-306D3C40FC55}"/>
              </a:ext>
            </a:extLst>
          </p:cNvPr>
          <p:cNvSpPr/>
          <p:nvPr/>
        </p:nvSpPr>
        <p:spPr>
          <a:xfrm>
            <a:off x="6969758" y="346075"/>
            <a:ext cx="5053689" cy="2627290"/>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endParaRPr lang="en-US" sz="1600"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endParaRPr lang="en-US" sz="1600" b="1" dirty="0">
              <a:latin typeface="Arial" panose="020B0604020202020204" pitchFamily="34" charset="0"/>
              <a:ea typeface="Arial" panose="020B0604020202020204" pitchFamily="34" charset="0"/>
            </a:endParaRPr>
          </a:p>
          <a:p>
            <a:pPr>
              <a:lnSpc>
                <a:spcPct val="150000"/>
              </a:lnSpc>
            </a:pPr>
            <a:r>
              <a:rPr lang="en-US" sz="1600" b="1" dirty="0">
                <a:latin typeface="Arial" panose="020B0604020202020204" pitchFamily="34" charset="0"/>
                <a:ea typeface="Arial" panose="020B0604020202020204" pitchFamily="34" charset="0"/>
              </a:rPr>
              <a:t>Diagram shows…</a:t>
            </a:r>
          </a:p>
          <a:p>
            <a:pPr marL="285750" indent="-285750">
              <a:lnSpc>
                <a:spcPct val="150000"/>
              </a:lnSpc>
              <a:buFont typeface="Wingdings" panose="05000000000000000000" pitchFamily="2" charset="2"/>
              <a:buChar char="ü"/>
            </a:pPr>
            <a:r>
              <a:rPr lang="en-US" sz="1600" dirty="0">
                <a:effectLst/>
                <a:latin typeface="Arial" panose="020B0604020202020204" pitchFamily="34" charset="0"/>
                <a:ea typeface="Arial" panose="020B0604020202020204" pitchFamily="34" charset="0"/>
              </a:rPr>
              <a:t>how the data from the civilian males are very similar to the military but still are less in minority in mission hours by a small difference.</a:t>
            </a:r>
          </a:p>
          <a:p>
            <a:pPr marL="285750" indent="-285750">
              <a:lnSpc>
                <a:spcPct val="150000"/>
              </a:lnSpc>
              <a:buFont typeface="Wingdings" panose="05000000000000000000" pitchFamily="2" charset="2"/>
              <a:buChar char="ü"/>
            </a:pPr>
            <a:r>
              <a:rPr lang="en-US" sz="1600" dirty="0">
                <a:effectLst/>
                <a:latin typeface="Arial" panose="020B0604020202020204" pitchFamily="34" charset="0"/>
                <a:ea typeface="Arial" panose="020B0604020202020204" pitchFamily="34" charset="0"/>
              </a:rPr>
              <a:t>how the civilian female astronauts have more hours in mission then the females with a military background.   </a:t>
            </a:r>
          </a:p>
          <a:p>
            <a:pPr marL="285750" indent="-285750">
              <a:lnSpc>
                <a:spcPct val="150000"/>
              </a:lnSpc>
              <a:buFont typeface="Wingdings" panose="05000000000000000000" pitchFamily="2" charset="2"/>
              <a:buChar char="ü"/>
            </a:pPr>
            <a:endParaRPr lang="en-US" sz="1600" dirty="0">
              <a:effectLst/>
              <a:latin typeface="Arial" panose="020B0604020202020204" pitchFamily="34" charset="0"/>
              <a:ea typeface="Arial" panose="020B0604020202020204" pitchFamily="34" charset="0"/>
            </a:endParaRPr>
          </a:p>
          <a:p>
            <a:pPr marL="285750" indent="-285750">
              <a:lnSpc>
                <a:spcPct val="150000"/>
              </a:lnSpc>
              <a:buFont typeface="Wingdings" panose="05000000000000000000" pitchFamily="2" charset="2"/>
              <a:buChar char="ü"/>
            </a:pPr>
            <a:endParaRPr lang="en-US" sz="1600" dirty="0">
              <a:effectLst/>
              <a:latin typeface="Arial" panose="020B0604020202020204" pitchFamily="34" charset="0"/>
              <a:ea typeface="Arial" panose="020B0604020202020204" pitchFamily="34" charset="0"/>
            </a:endParaRPr>
          </a:p>
          <a:p>
            <a:pPr marL="285750" indent="-285750">
              <a:lnSpc>
                <a:spcPct val="150000"/>
              </a:lnSpc>
              <a:buFont typeface="Wingdings" panose="05000000000000000000" pitchFamily="2" charset="2"/>
              <a:buChar char="ü"/>
            </a:pPr>
            <a:endParaRPr lang="en-US" sz="16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gn="ctr"/>
            <a:endParaRPr lang="en-US" dirty="0"/>
          </a:p>
        </p:txBody>
      </p:sp>
      <p:grpSp>
        <p:nvGrpSpPr>
          <p:cNvPr id="5" name="Group 4">
            <a:extLst>
              <a:ext uri="{FF2B5EF4-FFF2-40B4-BE49-F238E27FC236}">
                <a16:creationId xmlns:a16="http://schemas.microsoft.com/office/drawing/2014/main" id="{0D002340-70FD-4DEA-A760-D1A5236645F5}"/>
              </a:ext>
            </a:extLst>
          </p:cNvPr>
          <p:cNvGrpSpPr/>
          <p:nvPr/>
        </p:nvGrpSpPr>
        <p:grpSpPr>
          <a:xfrm>
            <a:off x="6969760" y="3102474"/>
            <a:ext cx="5069840" cy="3135449"/>
            <a:chOff x="6969760" y="365124"/>
            <a:chExt cx="5031740" cy="3019425"/>
          </a:xfrm>
        </p:grpSpPr>
        <p:sp>
          <p:nvSpPr>
            <p:cNvPr id="9" name="Rectangle 8">
              <a:extLst>
                <a:ext uri="{FF2B5EF4-FFF2-40B4-BE49-F238E27FC236}">
                  <a16:creationId xmlns:a16="http://schemas.microsoft.com/office/drawing/2014/main" id="{46477E86-11D7-4F92-B037-C92584B5C663}"/>
                </a:ext>
              </a:extLst>
            </p:cNvPr>
            <p:cNvSpPr/>
            <p:nvPr/>
          </p:nvSpPr>
          <p:spPr>
            <a:xfrm>
              <a:off x="6969760" y="365124"/>
              <a:ext cx="5031740" cy="3019425"/>
            </a:xfrm>
            <a:prstGeom prst="rect">
              <a:avLst/>
            </a:prstGeom>
            <a:solidFill>
              <a:srgbClr val="404040"/>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EC045089-D512-4023-A975-F11D76725542}"/>
                </a:ext>
              </a:extLst>
            </p:cNvPr>
            <p:cNvSpPr txBox="1">
              <a:spLocks/>
            </p:cNvSpPr>
            <p:nvPr/>
          </p:nvSpPr>
          <p:spPr>
            <a:xfrm>
              <a:off x="6969760" y="695642"/>
              <a:ext cx="4946015" cy="22034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s-PR" dirty="0"/>
            </a:p>
          </p:txBody>
        </p:sp>
      </p:grpSp>
      <p:sp>
        <p:nvSpPr>
          <p:cNvPr id="13" name="Content Placeholder 2">
            <a:extLst>
              <a:ext uri="{FF2B5EF4-FFF2-40B4-BE49-F238E27FC236}">
                <a16:creationId xmlns:a16="http://schemas.microsoft.com/office/drawing/2014/main" id="{2F40D504-C19D-4049-8116-BF0C8A8CEB67}"/>
              </a:ext>
            </a:extLst>
          </p:cNvPr>
          <p:cNvSpPr txBox="1">
            <a:spLocks/>
          </p:cNvSpPr>
          <p:nvPr/>
        </p:nvSpPr>
        <p:spPr>
          <a:xfrm>
            <a:off x="6969760" y="3755526"/>
            <a:ext cx="5307965" cy="2238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s-PR" sz="1800" dirty="0">
              <a:solidFill>
                <a:schemeClr val="bg1"/>
              </a:solidFill>
            </a:endParaRPr>
          </a:p>
          <a:p>
            <a:pPr marL="0" indent="0">
              <a:buFont typeface="Arial" panose="020B0604020202020204" pitchFamily="34" charset="0"/>
              <a:buNone/>
            </a:pPr>
            <a:endParaRPr lang="es-PR" dirty="0"/>
          </a:p>
        </p:txBody>
      </p:sp>
      <p:sp>
        <p:nvSpPr>
          <p:cNvPr id="15" name="Content Placeholder 2">
            <a:extLst>
              <a:ext uri="{FF2B5EF4-FFF2-40B4-BE49-F238E27FC236}">
                <a16:creationId xmlns:a16="http://schemas.microsoft.com/office/drawing/2014/main" id="{E79BBB7E-C6F2-4234-8EDD-CC98519B2BBB}"/>
              </a:ext>
            </a:extLst>
          </p:cNvPr>
          <p:cNvSpPr txBox="1">
            <a:spLocks/>
          </p:cNvSpPr>
          <p:nvPr/>
        </p:nvSpPr>
        <p:spPr>
          <a:xfrm>
            <a:off x="6969758" y="3234541"/>
            <a:ext cx="5359400" cy="30033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PR" sz="1800" b="1" dirty="0" err="1">
                <a:solidFill>
                  <a:schemeClr val="bg1"/>
                </a:solidFill>
                <a:latin typeface="Open Sans" panose="020B0606030504020204" pitchFamily="34" charset="0"/>
              </a:rPr>
              <a:t>Code</a:t>
            </a:r>
            <a:r>
              <a:rPr lang="es-PR" sz="1800" b="1" dirty="0">
                <a:solidFill>
                  <a:schemeClr val="bg1"/>
                </a:solidFill>
                <a:latin typeface="Open Sans" panose="020B0606030504020204" pitchFamily="34" charset="0"/>
              </a:rPr>
              <a:t>:</a:t>
            </a:r>
          </a:p>
          <a:p>
            <a:pPr marL="0" indent="0">
              <a:buFont typeface="Arial" panose="020B0604020202020204" pitchFamily="34" charset="0"/>
              <a:buNone/>
            </a:pPr>
            <a:endParaRPr lang="es-PR" dirty="0"/>
          </a:p>
        </p:txBody>
      </p:sp>
      <p:sp>
        <p:nvSpPr>
          <p:cNvPr id="14" name="Content Placeholder 2">
            <a:extLst>
              <a:ext uri="{FF2B5EF4-FFF2-40B4-BE49-F238E27FC236}">
                <a16:creationId xmlns:a16="http://schemas.microsoft.com/office/drawing/2014/main" id="{A9E7E0D3-1423-4C3B-90AF-0CFB53E4434E}"/>
              </a:ext>
            </a:extLst>
          </p:cNvPr>
          <p:cNvSpPr>
            <a:spLocks noGrp="1"/>
          </p:cNvSpPr>
          <p:nvPr>
            <p:ph idx="1"/>
          </p:nvPr>
        </p:nvSpPr>
        <p:spPr>
          <a:xfrm>
            <a:off x="6969758" y="3552224"/>
            <a:ext cx="5242560" cy="2685697"/>
          </a:xfrm>
        </p:spPr>
        <p:txBody>
          <a:bodyPr>
            <a:normAutofit fontScale="92500" lnSpcReduction="10000"/>
          </a:bodyPr>
          <a:lstStyle/>
          <a:p>
            <a:pPr marL="0" indent="0" algn="l">
              <a:buNone/>
            </a:pPr>
            <a:r>
              <a:rPr lang="es-PR" sz="1800" b="0" i="0" dirty="0" err="1">
                <a:solidFill>
                  <a:schemeClr val="bg1"/>
                </a:solidFill>
                <a:effectLst/>
                <a:latin typeface="Open Sans" panose="020B0606030504020204" pitchFamily="34" charset="0"/>
              </a:rPr>
              <a:t>austronauts</a:t>
            </a:r>
            <a:r>
              <a:rPr lang="es-PR" sz="1800" b="0" i="0" dirty="0">
                <a:solidFill>
                  <a:schemeClr val="bg1"/>
                </a:solidFill>
                <a:effectLst/>
                <a:latin typeface="Open Sans" panose="020B0606030504020204" pitchFamily="34" charset="0"/>
              </a:rPr>
              <a:t> %&gt;%</a:t>
            </a:r>
          </a:p>
          <a:p>
            <a:pPr marL="0" indent="0" algn="l">
              <a:buNone/>
            </a:pPr>
            <a:r>
              <a:rPr lang="es-PR" sz="1800" b="0" i="0" dirty="0">
                <a:solidFill>
                  <a:schemeClr val="bg1"/>
                </a:solidFill>
                <a:effectLst/>
                <a:latin typeface="Open Sans" panose="020B0606030504020204" pitchFamily="34" charset="0"/>
              </a:rPr>
              <a:t> </a:t>
            </a:r>
            <a:r>
              <a:rPr lang="es-PR" sz="1800" b="0" i="0" dirty="0" err="1">
                <a:solidFill>
                  <a:schemeClr val="bg1"/>
                </a:solidFill>
                <a:effectLst/>
                <a:latin typeface="Open Sans" panose="020B0606030504020204" pitchFamily="34" charset="0"/>
              </a:rPr>
              <a:t>ggplot</a:t>
            </a:r>
            <a:r>
              <a:rPr lang="es-PR" sz="1800" b="0" i="0" dirty="0">
                <a:solidFill>
                  <a:schemeClr val="bg1"/>
                </a:solidFill>
                <a:effectLst/>
                <a:latin typeface="Open Sans" panose="020B0606030504020204" pitchFamily="34" charset="0"/>
              </a:rPr>
              <a:t>(aes(x=sex, y=</a:t>
            </a:r>
            <a:r>
              <a:rPr lang="es-PR" sz="1800" b="0" i="0" dirty="0" err="1">
                <a:solidFill>
                  <a:schemeClr val="bg1"/>
                </a:solidFill>
                <a:effectLst/>
                <a:latin typeface="Open Sans" panose="020B0606030504020204" pitchFamily="34" charset="0"/>
              </a:rPr>
              <a:t>hours_mission</a:t>
            </a:r>
            <a:r>
              <a:rPr lang="es-PR" sz="1800" b="0" i="0" dirty="0">
                <a:solidFill>
                  <a:schemeClr val="bg1"/>
                </a:solidFill>
                <a:effectLst/>
                <a:latin typeface="Open Sans" panose="020B0606030504020204" pitchFamily="34" charset="0"/>
              </a:rPr>
              <a:t>, color=sex))+</a:t>
            </a:r>
          </a:p>
          <a:p>
            <a:pPr marL="0" indent="0" algn="l">
              <a:buNone/>
            </a:pPr>
            <a:r>
              <a:rPr lang="es-PR" sz="1800" b="0" i="0" dirty="0">
                <a:solidFill>
                  <a:schemeClr val="bg1"/>
                </a:solidFill>
                <a:effectLst/>
                <a:latin typeface="Open Sans" panose="020B0606030504020204" pitchFamily="34" charset="0"/>
              </a:rPr>
              <a:t> </a:t>
            </a:r>
            <a:r>
              <a:rPr lang="es-PR" sz="1800" b="0" i="0" dirty="0" err="1">
                <a:solidFill>
                  <a:schemeClr val="bg1"/>
                </a:solidFill>
                <a:effectLst/>
                <a:latin typeface="Open Sans" panose="020B0606030504020204" pitchFamily="34" charset="0"/>
              </a:rPr>
              <a:t>geom_boxplot</a:t>
            </a:r>
            <a:r>
              <a:rPr lang="es-PR" sz="1800" b="0" i="0" dirty="0">
                <a:solidFill>
                  <a:schemeClr val="bg1"/>
                </a:solidFill>
                <a:effectLst/>
                <a:latin typeface="Open Sans" panose="020B0606030504020204" pitchFamily="34" charset="0"/>
              </a:rPr>
              <a:t>(</a:t>
            </a:r>
            <a:r>
              <a:rPr lang="es-PR" sz="1800" b="0" i="0" dirty="0" err="1">
                <a:solidFill>
                  <a:schemeClr val="bg1"/>
                </a:solidFill>
                <a:effectLst/>
                <a:latin typeface="Open Sans" panose="020B0606030504020204" pitchFamily="34" charset="0"/>
              </a:rPr>
              <a:t>outlier.shape</a:t>
            </a:r>
            <a:r>
              <a:rPr lang="es-PR" sz="1800" b="0" i="0" dirty="0">
                <a:solidFill>
                  <a:schemeClr val="bg1"/>
                </a:solidFill>
                <a:effectLst/>
                <a:latin typeface="Open Sans" panose="020B0606030504020204" pitchFamily="34" charset="0"/>
              </a:rPr>
              <a:t> = NA, </a:t>
            </a:r>
            <a:r>
              <a:rPr lang="es-PR" sz="1800" b="0" i="0" dirty="0" err="1">
                <a:solidFill>
                  <a:schemeClr val="bg1"/>
                </a:solidFill>
                <a:effectLst/>
                <a:latin typeface="Open Sans" panose="020B0606030504020204" pitchFamily="34" charset="0"/>
              </a:rPr>
              <a:t>width</a:t>
            </a:r>
            <a:r>
              <a:rPr lang="es-PR" sz="1800" b="0" i="0" dirty="0">
                <a:solidFill>
                  <a:schemeClr val="bg1"/>
                </a:solidFill>
                <a:effectLst/>
                <a:latin typeface="Open Sans" panose="020B0606030504020204" pitchFamily="34" charset="0"/>
              </a:rPr>
              <a:t>=0.5)+</a:t>
            </a:r>
          </a:p>
          <a:p>
            <a:pPr marL="0" indent="0" algn="l">
              <a:buNone/>
            </a:pPr>
            <a:r>
              <a:rPr lang="es-PR" sz="1800" b="0" i="0" dirty="0">
                <a:solidFill>
                  <a:schemeClr val="bg1"/>
                </a:solidFill>
                <a:effectLst/>
                <a:latin typeface="Open Sans" panose="020B0606030504020204" pitchFamily="34" charset="0"/>
              </a:rPr>
              <a:t> </a:t>
            </a:r>
            <a:r>
              <a:rPr lang="es-PR" sz="1800" b="0" i="0" dirty="0" err="1">
                <a:solidFill>
                  <a:schemeClr val="bg1"/>
                </a:solidFill>
                <a:effectLst/>
                <a:latin typeface="Open Sans" panose="020B0606030504020204" pitchFamily="34" charset="0"/>
              </a:rPr>
              <a:t>geom_jitter</a:t>
            </a:r>
            <a:r>
              <a:rPr lang="es-PR" sz="1800" b="0" i="0" dirty="0">
                <a:solidFill>
                  <a:schemeClr val="bg1"/>
                </a:solidFill>
                <a:effectLst/>
                <a:latin typeface="Open Sans" panose="020B0606030504020204" pitchFamily="34" charset="0"/>
              </a:rPr>
              <a:t>(</a:t>
            </a:r>
            <a:r>
              <a:rPr lang="es-PR" sz="1800" b="0" i="0" dirty="0" err="1">
                <a:solidFill>
                  <a:schemeClr val="bg1"/>
                </a:solidFill>
                <a:effectLst/>
                <a:latin typeface="Open Sans" panose="020B0606030504020204" pitchFamily="34" charset="0"/>
              </a:rPr>
              <a:t>width</a:t>
            </a:r>
            <a:r>
              <a:rPr lang="es-PR" sz="1800" b="0" i="0" dirty="0">
                <a:solidFill>
                  <a:schemeClr val="bg1"/>
                </a:solidFill>
                <a:effectLst/>
                <a:latin typeface="Open Sans" panose="020B0606030504020204" pitchFamily="34" charset="0"/>
              </a:rPr>
              <a:t>=0.2, </a:t>
            </a:r>
            <a:r>
              <a:rPr lang="es-PR" sz="1800" b="0" i="0" dirty="0" err="1">
                <a:solidFill>
                  <a:schemeClr val="bg1"/>
                </a:solidFill>
                <a:effectLst/>
                <a:latin typeface="Open Sans" panose="020B0606030504020204" pitchFamily="34" charset="0"/>
              </a:rPr>
              <a:t>alpha</a:t>
            </a:r>
            <a:r>
              <a:rPr lang="es-PR" sz="1800" b="0" i="0" dirty="0">
                <a:solidFill>
                  <a:schemeClr val="bg1"/>
                </a:solidFill>
                <a:effectLst/>
                <a:latin typeface="Open Sans" panose="020B0606030504020204" pitchFamily="34" charset="0"/>
              </a:rPr>
              <a:t>=0.5)+</a:t>
            </a:r>
          </a:p>
          <a:p>
            <a:pPr marL="0" indent="0" algn="l">
              <a:buNone/>
            </a:pPr>
            <a:r>
              <a:rPr lang="es-PR" sz="1800" b="0" i="0" dirty="0">
                <a:solidFill>
                  <a:schemeClr val="bg1"/>
                </a:solidFill>
                <a:effectLst/>
                <a:latin typeface="Open Sans" panose="020B0606030504020204" pitchFamily="34" charset="0"/>
              </a:rPr>
              <a:t> </a:t>
            </a:r>
            <a:r>
              <a:rPr lang="es-PR" sz="1800" b="0" i="0" dirty="0" err="1">
                <a:solidFill>
                  <a:schemeClr val="bg1"/>
                </a:solidFill>
                <a:effectLst/>
                <a:latin typeface="Open Sans" panose="020B0606030504020204" pitchFamily="34" charset="0"/>
              </a:rPr>
              <a:t>facet_wrap</a:t>
            </a:r>
            <a:r>
              <a:rPr lang="es-PR" sz="1800" b="0" i="0" dirty="0">
                <a:solidFill>
                  <a:schemeClr val="bg1"/>
                </a:solidFill>
                <a:effectLst/>
                <a:latin typeface="Open Sans" panose="020B0606030504020204" pitchFamily="34" charset="0"/>
              </a:rPr>
              <a:t>(~</a:t>
            </a:r>
            <a:r>
              <a:rPr lang="es-PR" sz="1800" b="0" i="0" dirty="0" err="1">
                <a:solidFill>
                  <a:schemeClr val="bg1"/>
                </a:solidFill>
                <a:effectLst/>
                <a:latin typeface="Open Sans" panose="020B0606030504020204" pitchFamily="34" charset="0"/>
              </a:rPr>
              <a:t>military_civilian</a:t>
            </a:r>
            <a:r>
              <a:rPr lang="es-PR" sz="1800" b="0" i="0" dirty="0">
                <a:solidFill>
                  <a:schemeClr val="bg1"/>
                </a:solidFill>
                <a:effectLst/>
                <a:latin typeface="Open Sans" panose="020B0606030504020204" pitchFamily="34" charset="0"/>
              </a:rPr>
              <a:t>)+</a:t>
            </a:r>
          </a:p>
          <a:p>
            <a:pPr marL="0" indent="0" algn="l">
              <a:buNone/>
            </a:pPr>
            <a:r>
              <a:rPr lang="es-PR" sz="1800" b="0" i="0" dirty="0">
                <a:solidFill>
                  <a:schemeClr val="bg1"/>
                </a:solidFill>
                <a:effectLst/>
                <a:latin typeface="Open Sans" panose="020B0606030504020204" pitchFamily="34" charset="0"/>
              </a:rPr>
              <a:t> </a:t>
            </a:r>
            <a:r>
              <a:rPr lang="es-PR" sz="1800" b="0" i="0" dirty="0" err="1">
                <a:solidFill>
                  <a:schemeClr val="bg1"/>
                </a:solidFill>
                <a:effectLst/>
                <a:latin typeface="Open Sans" panose="020B0606030504020204" pitchFamily="34" charset="0"/>
              </a:rPr>
              <a:t>theme</a:t>
            </a:r>
            <a:r>
              <a:rPr lang="es-PR" sz="1800" b="0" i="0" dirty="0">
                <a:solidFill>
                  <a:schemeClr val="bg1"/>
                </a:solidFill>
                <a:effectLst/>
                <a:latin typeface="Open Sans" panose="020B0606030504020204" pitchFamily="34" charset="0"/>
              </a:rPr>
              <a:t>(</a:t>
            </a:r>
            <a:r>
              <a:rPr lang="es-PR" sz="1800" b="0" i="0" dirty="0" err="1">
                <a:solidFill>
                  <a:schemeClr val="bg1"/>
                </a:solidFill>
                <a:effectLst/>
                <a:latin typeface="Open Sans" panose="020B0606030504020204" pitchFamily="34" charset="0"/>
              </a:rPr>
              <a:t>legend.position</a:t>
            </a:r>
            <a:r>
              <a:rPr lang="es-PR" sz="1800" b="0" i="0" dirty="0">
                <a:solidFill>
                  <a:schemeClr val="bg1"/>
                </a:solidFill>
                <a:effectLst/>
                <a:latin typeface="Open Sans" panose="020B0606030504020204" pitchFamily="34" charset="0"/>
              </a:rPr>
              <a:t>="</a:t>
            </a:r>
            <a:r>
              <a:rPr lang="es-PR" sz="1800" b="0" i="0" dirty="0" err="1">
                <a:solidFill>
                  <a:schemeClr val="bg1"/>
                </a:solidFill>
                <a:effectLst/>
                <a:latin typeface="Open Sans" panose="020B0606030504020204" pitchFamily="34" charset="0"/>
              </a:rPr>
              <a:t>none</a:t>
            </a:r>
            <a:r>
              <a:rPr lang="es-PR" sz="1800" b="0" i="0" dirty="0">
                <a:solidFill>
                  <a:schemeClr val="bg1"/>
                </a:solidFill>
                <a:effectLst/>
                <a:latin typeface="Open Sans" panose="020B0606030504020204" pitchFamily="34" charset="0"/>
              </a:rPr>
              <a:t>",</a:t>
            </a:r>
          </a:p>
          <a:p>
            <a:pPr marL="0" indent="0" algn="l">
              <a:buNone/>
            </a:pPr>
            <a:r>
              <a:rPr lang="es-PR" sz="1800" b="0" i="0" dirty="0">
                <a:solidFill>
                  <a:schemeClr val="bg1"/>
                </a:solidFill>
                <a:effectLst/>
                <a:latin typeface="Open Sans" panose="020B0606030504020204" pitchFamily="34" charset="0"/>
              </a:rPr>
              <a:t>    </a:t>
            </a:r>
            <a:r>
              <a:rPr lang="es-PR" sz="1800" b="0" i="0" dirty="0" err="1">
                <a:solidFill>
                  <a:schemeClr val="bg1"/>
                </a:solidFill>
                <a:effectLst/>
                <a:latin typeface="Open Sans" panose="020B0606030504020204" pitchFamily="34" charset="0"/>
              </a:rPr>
              <a:t>panel.border</a:t>
            </a:r>
            <a:r>
              <a:rPr lang="es-PR" sz="1800" b="0" i="0" dirty="0">
                <a:solidFill>
                  <a:schemeClr val="bg1"/>
                </a:solidFill>
                <a:effectLst/>
                <a:latin typeface="Open Sans" panose="020B0606030504020204" pitchFamily="34" charset="0"/>
              </a:rPr>
              <a:t> = </a:t>
            </a:r>
            <a:r>
              <a:rPr lang="es-PR" sz="1800" b="0" i="0" dirty="0" err="1">
                <a:solidFill>
                  <a:schemeClr val="bg1"/>
                </a:solidFill>
                <a:effectLst/>
                <a:latin typeface="Open Sans" panose="020B0606030504020204" pitchFamily="34" charset="0"/>
              </a:rPr>
              <a:t>element_blank</a:t>
            </a:r>
            <a:r>
              <a:rPr lang="es-PR" sz="1800" b="0" i="0" dirty="0">
                <a:solidFill>
                  <a:schemeClr val="bg1"/>
                </a:solidFill>
                <a:effectLst/>
                <a:latin typeface="Open Sans" panose="020B0606030504020204" pitchFamily="34" charset="0"/>
              </a:rPr>
              <a:t>(),</a:t>
            </a:r>
          </a:p>
          <a:p>
            <a:pPr marL="0" indent="0" algn="l">
              <a:buNone/>
            </a:pPr>
            <a:r>
              <a:rPr lang="es-PR" sz="1800" b="0" i="0" dirty="0">
                <a:solidFill>
                  <a:schemeClr val="bg1"/>
                </a:solidFill>
                <a:effectLst/>
                <a:latin typeface="Open Sans" panose="020B0606030504020204" pitchFamily="34" charset="0"/>
              </a:rPr>
              <a:t>    </a:t>
            </a:r>
            <a:r>
              <a:rPr lang="es-PR" sz="1800" b="0" i="0" dirty="0" err="1">
                <a:solidFill>
                  <a:schemeClr val="bg1"/>
                </a:solidFill>
                <a:effectLst/>
                <a:latin typeface="Open Sans" panose="020B0606030504020204" pitchFamily="34" charset="0"/>
              </a:rPr>
              <a:t>panel.spacing.x</a:t>
            </a:r>
            <a:r>
              <a:rPr lang="es-PR" sz="1800" b="0" i="0" dirty="0">
                <a:solidFill>
                  <a:schemeClr val="bg1"/>
                </a:solidFill>
                <a:effectLst/>
                <a:latin typeface="Open Sans" panose="020B0606030504020204" pitchFamily="34" charset="0"/>
              </a:rPr>
              <a:t> = </a:t>
            </a:r>
            <a:r>
              <a:rPr lang="es-PR" sz="1800" b="0" i="0" dirty="0" err="1">
                <a:solidFill>
                  <a:schemeClr val="bg1"/>
                </a:solidFill>
                <a:effectLst/>
                <a:latin typeface="Open Sans" panose="020B0606030504020204" pitchFamily="34" charset="0"/>
              </a:rPr>
              <a:t>unit</a:t>
            </a:r>
            <a:r>
              <a:rPr lang="es-PR" sz="1800" b="0" i="0" dirty="0">
                <a:solidFill>
                  <a:schemeClr val="bg1"/>
                </a:solidFill>
                <a:effectLst/>
                <a:latin typeface="Open Sans" panose="020B0606030504020204" pitchFamily="34" charset="0"/>
              </a:rPr>
              <a:t>(0,"line"))</a:t>
            </a:r>
          </a:p>
          <a:p>
            <a:pPr marL="0" indent="0">
              <a:buNone/>
            </a:pPr>
            <a:endParaRPr lang="es-PR" dirty="0"/>
          </a:p>
        </p:txBody>
      </p:sp>
      <p:pic>
        <p:nvPicPr>
          <p:cNvPr id="1026" name="Picture 2">
            <a:extLst>
              <a:ext uri="{FF2B5EF4-FFF2-40B4-BE49-F238E27FC236}">
                <a16:creationId xmlns:a16="http://schemas.microsoft.com/office/drawing/2014/main" id="{700DC423-4EC9-41E9-B273-DFA218001D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0782" y="2278546"/>
            <a:ext cx="5324475" cy="3314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75462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24CAB-67BD-4337-8B66-C712174EA0A8}"/>
              </a:ext>
            </a:extLst>
          </p:cNvPr>
          <p:cNvSpPr>
            <a:spLocks noGrp="1"/>
          </p:cNvSpPr>
          <p:nvPr>
            <p:ph type="title"/>
          </p:nvPr>
        </p:nvSpPr>
        <p:spPr>
          <a:xfrm>
            <a:off x="838200" y="346075"/>
            <a:ext cx="6009640" cy="1325563"/>
          </a:xfrm>
          <a:solidFill>
            <a:srgbClr val="00ADC6"/>
          </a:solidFill>
          <a:ln>
            <a:solidFill>
              <a:srgbClr val="00ADC6"/>
            </a:solidFill>
          </a:ln>
        </p:spPr>
        <p:txBody>
          <a:bodyPr>
            <a:normAutofit/>
          </a:bodyPr>
          <a:lstStyle/>
          <a:p>
            <a:pPr algn="ctr"/>
            <a:r>
              <a:rPr lang="es-PR" sz="2800" dirty="0" err="1">
                <a:solidFill>
                  <a:schemeClr val="bg1"/>
                </a:solidFill>
              </a:rPr>
              <a:t>Demographic</a:t>
            </a:r>
            <a:r>
              <a:rPr lang="es-PR" sz="2800" dirty="0">
                <a:solidFill>
                  <a:schemeClr val="bg1"/>
                </a:solidFill>
              </a:rPr>
              <a:t> </a:t>
            </a:r>
            <a:r>
              <a:rPr lang="es-PR" sz="2800" dirty="0" err="1">
                <a:solidFill>
                  <a:schemeClr val="bg1"/>
                </a:solidFill>
              </a:rPr>
              <a:t>profile</a:t>
            </a:r>
            <a:r>
              <a:rPr lang="es-PR" sz="2800" dirty="0">
                <a:solidFill>
                  <a:schemeClr val="bg1"/>
                </a:solidFill>
              </a:rPr>
              <a:t> </a:t>
            </a:r>
            <a:r>
              <a:rPr lang="es-PR" sz="2800" dirty="0" err="1">
                <a:solidFill>
                  <a:schemeClr val="bg1"/>
                </a:solidFill>
              </a:rPr>
              <a:t>of</a:t>
            </a:r>
            <a:r>
              <a:rPr lang="es-PR" sz="2800" dirty="0">
                <a:solidFill>
                  <a:schemeClr val="bg1"/>
                </a:solidFill>
              </a:rPr>
              <a:t> </a:t>
            </a:r>
            <a:r>
              <a:rPr lang="es-PR" sz="2800" dirty="0" err="1">
                <a:solidFill>
                  <a:schemeClr val="bg1"/>
                </a:solidFill>
              </a:rPr>
              <a:t>astronauts</a:t>
            </a:r>
            <a:endParaRPr lang="en-US" sz="2800" dirty="0">
              <a:solidFill>
                <a:schemeClr val="bg1"/>
              </a:solidFill>
            </a:endParaRPr>
          </a:p>
        </p:txBody>
      </p:sp>
      <p:sp>
        <p:nvSpPr>
          <p:cNvPr id="8" name="Rectangle 7">
            <a:extLst>
              <a:ext uri="{FF2B5EF4-FFF2-40B4-BE49-F238E27FC236}">
                <a16:creationId xmlns:a16="http://schemas.microsoft.com/office/drawing/2014/main" id="{3A0FAD0C-D2E2-4CCD-991C-947F38950220}"/>
              </a:ext>
            </a:extLst>
          </p:cNvPr>
          <p:cNvSpPr/>
          <p:nvPr/>
        </p:nvSpPr>
        <p:spPr>
          <a:xfrm>
            <a:off x="838200" y="1797368"/>
            <a:ext cx="6009640" cy="444055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2">
            <a:extLst>
              <a:ext uri="{FF2B5EF4-FFF2-40B4-BE49-F238E27FC236}">
                <a16:creationId xmlns:a16="http://schemas.microsoft.com/office/drawing/2014/main" id="{2F40D504-C19D-4049-8116-BF0C8A8CEB67}"/>
              </a:ext>
            </a:extLst>
          </p:cNvPr>
          <p:cNvSpPr txBox="1">
            <a:spLocks/>
          </p:cNvSpPr>
          <p:nvPr/>
        </p:nvSpPr>
        <p:spPr>
          <a:xfrm>
            <a:off x="6969760" y="3755526"/>
            <a:ext cx="5307965" cy="2238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s-PR" sz="1800" dirty="0">
              <a:solidFill>
                <a:schemeClr val="bg1"/>
              </a:solidFill>
            </a:endParaRPr>
          </a:p>
          <a:p>
            <a:pPr marL="0" indent="0">
              <a:buFont typeface="Arial" panose="020B0604020202020204" pitchFamily="34" charset="0"/>
              <a:buNone/>
            </a:pPr>
            <a:endParaRPr lang="es-PR" dirty="0"/>
          </a:p>
        </p:txBody>
      </p:sp>
      <p:sp>
        <p:nvSpPr>
          <p:cNvPr id="4" name="Rectangle 3">
            <a:extLst>
              <a:ext uri="{FF2B5EF4-FFF2-40B4-BE49-F238E27FC236}">
                <a16:creationId xmlns:a16="http://schemas.microsoft.com/office/drawing/2014/main" id="{A7AD1116-CC1A-4DB7-A719-FB8EF1DE403C}"/>
              </a:ext>
            </a:extLst>
          </p:cNvPr>
          <p:cNvSpPr/>
          <p:nvPr/>
        </p:nvSpPr>
        <p:spPr>
          <a:xfrm>
            <a:off x="6969760" y="346075"/>
            <a:ext cx="4725035" cy="5891848"/>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1A73071A-8210-4933-9A86-C860BD162F23}"/>
              </a:ext>
            </a:extLst>
          </p:cNvPr>
          <p:cNvSpPr txBox="1"/>
          <p:nvPr/>
        </p:nvSpPr>
        <p:spPr>
          <a:xfrm>
            <a:off x="7077254" y="495719"/>
            <a:ext cx="4510045" cy="5770811"/>
          </a:xfrm>
          <a:prstGeom prst="rect">
            <a:avLst/>
          </a:prstGeom>
          <a:noFill/>
        </p:spPr>
        <p:txBody>
          <a:bodyPr wrap="square" rtlCol="0">
            <a:spAutoFit/>
          </a:bodyPr>
          <a:lstStyle/>
          <a:p>
            <a:pPr>
              <a:lnSpc>
                <a:spcPct val="150000"/>
              </a:lnSpc>
            </a:pPr>
            <a:r>
              <a:rPr lang="en-US" dirty="0">
                <a:solidFill>
                  <a:schemeClr val="bg1"/>
                </a:solidFill>
              </a:rPr>
              <a:t>Diagram shows…</a:t>
            </a:r>
          </a:p>
          <a:p>
            <a:pPr>
              <a:lnSpc>
                <a:spcPct val="150000"/>
              </a:lnSpc>
            </a:pPr>
            <a:endParaRPr lang="en-US" dirty="0">
              <a:solidFill>
                <a:schemeClr val="bg1"/>
              </a:solidFill>
            </a:endParaRPr>
          </a:p>
          <a:p>
            <a:pPr marL="285750" indent="-285750">
              <a:lnSpc>
                <a:spcPct val="150000"/>
              </a:lnSpc>
              <a:buFont typeface="Wingdings" panose="05000000000000000000" pitchFamily="2" charset="2"/>
              <a:buChar char="ü"/>
            </a:pPr>
            <a:r>
              <a:rPr lang="en-US" dirty="0">
                <a:solidFill>
                  <a:schemeClr val="bg1"/>
                </a:solidFill>
                <a:effectLst/>
                <a:ea typeface="Arial" panose="020B0604020202020204" pitchFamily="34" charset="0"/>
              </a:rPr>
              <a:t>how the recruitment method has changed drastically by showing us the amount of civilian and military astronauts performing missions during the past 60 years.</a:t>
            </a:r>
          </a:p>
          <a:p>
            <a:pPr>
              <a:lnSpc>
                <a:spcPct val="150000"/>
              </a:lnSpc>
            </a:pPr>
            <a:endParaRPr lang="en-US" dirty="0">
              <a:solidFill>
                <a:schemeClr val="bg1"/>
              </a:solidFill>
              <a:effectLst/>
              <a:ea typeface="Arial" panose="020B0604020202020204" pitchFamily="34" charset="0"/>
            </a:endParaRPr>
          </a:p>
          <a:p>
            <a:pPr marL="285750" indent="-285750">
              <a:lnSpc>
                <a:spcPct val="150000"/>
              </a:lnSpc>
              <a:buFont typeface="Wingdings" panose="05000000000000000000" pitchFamily="2" charset="2"/>
              <a:buChar char="ü"/>
            </a:pPr>
            <a:r>
              <a:rPr lang="en-US" sz="1800" dirty="0">
                <a:solidFill>
                  <a:schemeClr val="bg1"/>
                </a:solidFill>
                <a:effectLst/>
                <a:ea typeface="Arial" panose="020B0604020202020204" pitchFamily="34" charset="0"/>
              </a:rPr>
              <a:t>how the astronauts are being recruited not only for their military background but also for their scientific knowledge and preparation for the mission in more recent times.</a:t>
            </a:r>
            <a:endParaRPr lang="en-US" dirty="0">
              <a:solidFill>
                <a:schemeClr val="bg1"/>
              </a:solidFill>
              <a:effectLst/>
              <a:ea typeface="Arial" panose="020B0604020202020204" pitchFamily="34" charset="0"/>
            </a:endParaRPr>
          </a:p>
          <a:p>
            <a:pPr marL="285750" indent="-285750">
              <a:lnSpc>
                <a:spcPct val="150000"/>
              </a:lnSpc>
              <a:buFont typeface="Wingdings" panose="05000000000000000000" pitchFamily="2" charset="2"/>
              <a:buChar char="ü"/>
            </a:pPr>
            <a:endParaRPr lang="en-US" dirty="0">
              <a:solidFill>
                <a:schemeClr val="bg1"/>
              </a:solidFill>
            </a:endParaRPr>
          </a:p>
          <a:p>
            <a:pPr marL="285750" indent="-285750">
              <a:buFont typeface="Wingdings" panose="05000000000000000000" pitchFamily="2" charset="2"/>
              <a:buChar char="ü"/>
            </a:pPr>
            <a:endParaRPr lang="en-US" dirty="0">
              <a:solidFill>
                <a:schemeClr val="bg1"/>
              </a:solidFill>
            </a:endParaRPr>
          </a:p>
        </p:txBody>
      </p:sp>
      <p:pic>
        <p:nvPicPr>
          <p:cNvPr id="2050" name="Picture 2">
            <a:extLst>
              <a:ext uri="{FF2B5EF4-FFF2-40B4-BE49-F238E27FC236}">
                <a16:creationId xmlns:a16="http://schemas.microsoft.com/office/drawing/2014/main" id="{C52B35E9-D9C8-4784-B465-14C784FD52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1270" y="2369820"/>
            <a:ext cx="5143500" cy="3295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38809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893A3-806A-43BB-802C-10041D728EDE}"/>
              </a:ext>
            </a:extLst>
          </p:cNvPr>
          <p:cNvSpPr>
            <a:spLocks noGrp="1"/>
          </p:cNvSpPr>
          <p:nvPr>
            <p:ph type="title"/>
          </p:nvPr>
        </p:nvSpPr>
        <p:spPr>
          <a:xfrm>
            <a:off x="1653363" y="365760"/>
            <a:ext cx="10329087" cy="1188720"/>
          </a:xfrm>
        </p:spPr>
        <p:txBody>
          <a:bodyPr>
            <a:normAutofit/>
          </a:bodyPr>
          <a:lstStyle/>
          <a:p>
            <a:r>
              <a:rPr lang="es-PR" sz="3600" dirty="0" err="1"/>
              <a:t>Conclusion</a:t>
            </a:r>
            <a:endParaRPr lang="es-PR" sz="3600" dirty="0"/>
          </a:p>
        </p:txBody>
      </p:sp>
      <p:sp>
        <p:nvSpPr>
          <p:cNvPr id="29"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1">
              <a:lumMod val="100000"/>
              <a:lumOff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TextBox 7">
            <a:extLst>
              <a:ext uri="{FF2B5EF4-FFF2-40B4-BE49-F238E27FC236}">
                <a16:creationId xmlns:a16="http://schemas.microsoft.com/office/drawing/2014/main" id="{488764FC-3314-41FD-9157-708A40D3572D}"/>
              </a:ext>
            </a:extLst>
          </p:cNvPr>
          <p:cNvSpPr txBox="1"/>
          <p:nvPr/>
        </p:nvSpPr>
        <p:spPr>
          <a:xfrm>
            <a:off x="1189974" y="1920240"/>
            <a:ext cx="10667216" cy="5426742"/>
          </a:xfrm>
          <a:prstGeom prst="rect">
            <a:avLst/>
          </a:prstGeom>
          <a:noFill/>
        </p:spPr>
        <p:txBody>
          <a:bodyPr wrap="square">
            <a:spAutoFit/>
          </a:bodyPr>
          <a:lstStyle/>
          <a:p>
            <a:pPr algn="just">
              <a:lnSpc>
                <a:spcPct val="115000"/>
              </a:lnSpc>
              <a:spcBef>
                <a:spcPts val="1200"/>
              </a:spcBef>
              <a:spcAft>
                <a:spcPts val="1200"/>
              </a:spcAft>
            </a:pPr>
            <a:r>
              <a:rPr lang="en-US" dirty="0">
                <a:effectLst/>
                <a:latin typeface="Arial" panose="020B0604020202020204" pitchFamily="34" charset="0"/>
                <a:ea typeface="Arial" panose="020B0604020202020204" pitchFamily="34" charset="0"/>
              </a:rPr>
              <a:t>The aim of this research was to explore changes in both the operational characteristics and the demographic profile of astronauts over the past 60 years of space missions (1959-2018). From this analysis, the team reached the following conclusions:</a:t>
            </a:r>
          </a:p>
          <a:p>
            <a:pPr marL="285750" indent="-285750" algn="just">
              <a:lnSpc>
                <a:spcPct val="115000"/>
              </a:lnSpc>
              <a:spcBef>
                <a:spcPts val="1200"/>
              </a:spcBef>
              <a:spcAft>
                <a:spcPts val="1200"/>
              </a:spcAft>
              <a:buFont typeface="Wingdings" panose="05000000000000000000" pitchFamily="2" charset="2"/>
              <a:buChar char="ü"/>
            </a:pPr>
            <a:r>
              <a:rPr lang="en-US" dirty="0">
                <a:effectLst/>
                <a:latin typeface="Arial" panose="020B0604020202020204" pitchFamily="34" charset="0"/>
                <a:ea typeface="Arial" panose="020B0604020202020204" pitchFamily="34" charset="0"/>
              </a:rPr>
              <a:t> Only 10% of the total 1,278 spaceflights analyzed in this sample were performed by women.</a:t>
            </a:r>
          </a:p>
          <a:p>
            <a:pPr marL="285750" indent="-285750" algn="just">
              <a:lnSpc>
                <a:spcPct val="115000"/>
              </a:lnSpc>
              <a:spcBef>
                <a:spcPts val="1200"/>
              </a:spcBef>
              <a:spcAft>
                <a:spcPts val="1200"/>
              </a:spcAft>
              <a:buFont typeface="Wingdings" panose="05000000000000000000" pitchFamily="2" charset="2"/>
              <a:buChar char="ü"/>
            </a:pPr>
            <a:r>
              <a:rPr lang="en-US" dirty="0">
                <a:latin typeface="Arial" panose="020B0604020202020204" pitchFamily="34" charset="0"/>
                <a:ea typeface="Arial" panose="020B0604020202020204" pitchFamily="34" charset="0"/>
              </a:rPr>
              <a:t>T</a:t>
            </a:r>
            <a:r>
              <a:rPr lang="en-US" dirty="0">
                <a:effectLst/>
                <a:latin typeface="Arial" panose="020B0604020202020204" pitchFamily="34" charset="0"/>
                <a:ea typeface="Arial" panose="020B0604020202020204" pitchFamily="34" charset="0"/>
              </a:rPr>
              <a:t>he U.S. space program far leads its Soviet counterpart in total flight hours performed by female crew.</a:t>
            </a:r>
          </a:p>
          <a:p>
            <a:pPr marL="285750" indent="-285750" algn="just">
              <a:lnSpc>
                <a:spcPct val="115000"/>
              </a:lnSpc>
              <a:spcBef>
                <a:spcPts val="1200"/>
              </a:spcBef>
              <a:spcAft>
                <a:spcPts val="1200"/>
              </a:spcAft>
              <a:buFont typeface="Wingdings" panose="05000000000000000000" pitchFamily="2" charset="2"/>
              <a:buChar char="ü"/>
            </a:pPr>
            <a:r>
              <a:rPr lang="en-US" dirty="0">
                <a:effectLst/>
                <a:latin typeface="Arial" panose="020B0604020202020204" pitchFamily="34" charset="0"/>
                <a:ea typeface="Arial" panose="020B0604020202020204" pitchFamily="34" charset="0"/>
              </a:rPr>
              <a:t>A significant reduction in the total hours of flights performed by crew with military experience over the years can be observed, which coincides with an increase in the total number of flight hours performed by crew with a scientific background.</a:t>
            </a:r>
          </a:p>
          <a:p>
            <a:pPr marL="285750" indent="-285750" algn="just">
              <a:lnSpc>
                <a:spcPct val="115000"/>
              </a:lnSpc>
              <a:spcBef>
                <a:spcPts val="1200"/>
              </a:spcBef>
              <a:spcAft>
                <a:spcPts val="1200"/>
              </a:spcAft>
              <a:buFont typeface="Wingdings" panose="05000000000000000000" pitchFamily="2" charset="2"/>
              <a:buChar char="ü"/>
            </a:pPr>
            <a:r>
              <a:rPr lang="en-US" dirty="0">
                <a:effectLst/>
                <a:latin typeface="Arial" panose="020B0604020202020204" pitchFamily="34" charset="0"/>
                <a:ea typeface="Arial" panose="020B0604020202020204" pitchFamily="34" charset="0"/>
              </a:rPr>
              <a:t>Since the early 1980’s and coinciding with the MIR and the Space Shuttle programs, the number of flight hours per year has increased vertiginously.</a:t>
            </a:r>
          </a:p>
          <a:p>
            <a:pPr algn="just">
              <a:lnSpc>
                <a:spcPct val="115000"/>
              </a:lnSpc>
              <a:spcBef>
                <a:spcPts val="1200"/>
              </a:spcBef>
              <a:spcAft>
                <a:spcPts val="1200"/>
              </a:spcAft>
            </a:pPr>
            <a:r>
              <a:rPr lang="en-US" dirty="0">
                <a:solidFill>
                  <a:srgbClr val="FF0000"/>
                </a:solidFill>
                <a:effectLst/>
                <a:latin typeface="Arial" panose="020B0604020202020204" pitchFamily="34" charset="0"/>
                <a:ea typeface="Arial" panose="020B0604020202020204" pitchFamily="34" charset="0"/>
              </a:rPr>
              <a:t> </a:t>
            </a:r>
            <a:endParaRPr lang="en-US" sz="16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31250439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893A3-806A-43BB-802C-10041D728EDE}"/>
              </a:ext>
            </a:extLst>
          </p:cNvPr>
          <p:cNvSpPr>
            <a:spLocks noGrp="1"/>
          </p:cNvSpPr>
          <p:nvPr>
            <p:ph type="title"/>
          </p:nvPr>
        </p:nvSpPr>
        <p:spPr>
          <a:xfrm>
            <a:off x="1633043" y="484793"/>
            <a:ext cx="9367203" cy="1188720"/>
          </a:xfrm>
        </p:spPr>
        <p:txBody>
          <a:bodyPr>
            <a:normAutofit/>
          </a:bodyPr>
          <a:lstStyle/>
          <a:p>
            <a:r>
              <a:rPr lang="en-US" sz="3600" dirty="0"/>
              <a:t>Background</a:t>
            </a:r>
          </a:p>
        </p:txBody>
      </p:sp>
      <p:sp>
        <p:nvSpPr>
          <p:cNvPr id="29"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1">
              <a:lumMod val="100000"/>
              <a:lumOff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Rectangle: Rounded Corners 7">
            <a:extLst>
              <a:ext uri="{FF2B5EF4-FFF2-40B4-BE49-F238E27FC236}">
                <a16:creationId xmlns:a16="http://schemas.microsoft.com/office/drawing/2014/main" id="{20DDB7C7-7D1D-42BF-88F1-8BBEBBBFD2B2}"/>
              </a:ext>
            </a:extLst>
          </p:cNvPr>
          <p:cNvSpPr/>
          <p:nvPr/>
        </p:nvSpPr>
        <p:spPr>
          <a:xfrm>
            <a:off x="1190766" y="1944568"/>
            <a:ext cx="10655794" cy="793195"/>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solidFill>
                  <a:schemeClr val="bg1"/>
                </a:solidFill>
                <a:effectLst/>
                <a:ea typeface="Arial" panose="020B0604020202020204" pitchFamily="34" charset="0"/>
              </a:rPr>
              <a:t>On October 4, 1957, the Soviet Union launched the first artificial satellite into space. This milestone in human history propelled a race between the two most powerful post WWII nations to conquer space (Onion et al., 2020).</a:t>
            </a:r>
            <a:endParaRPr lang="en-US" sz="1500" dirty="0">
              <a:solidFill>
                <a:schemeClr val="bg1"/>
              </a:solidFill>
            </a:endParaRPr>
          </a:p>
        </p:txBody>
      </p:sp>
      <p:sp>
        <p:nvSpPr>
          <p:cNvPr id="12" name="Rectangle: Rounded Corners 11">
            <a:extLst>
              <a:ext uri="{FF2B5EF4-FFF2-40B4-BE49-F238E27FC236}">
                <a16:creationId xmlns:a16="http://schemas.microsoft.com/office/drawing/2014/main" id="{20600259-2D48-47A9-8EA4-0A919FD9BD45}"/>
              </a:ext>
            </a:extLst>
          </p:cNvPr>
          <p:cNvSpPr/>
          <p:nvPr/>
        </p:nvSpPr>
        <p:spPr>
          <a:xfrm>
            <a:off x="1190766" y="2995425"/>
            <a:ext cx="10655794" cy="793195"/>
          </a:xfrm>
          <a:prstGeom prst="roundRect">
            <a:avLst/>
          </a:prstGeom>
          <a:solidFill>
            <a:schemeClr val="bg2">
              <a:lumMod val="50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solidFill>
                  <a:schemeClr val="bg1"/>
                </a:solidFill>
                <a:effectLst/>
                <a:ea typeface="Arial" panose="020B0604020202020204" pitchFamily="34" charset="0"/>
              </a:rPr>
              <a:t>The two nations had to select the most capable and trained personnel in the shortest period of time(Collins, 2015; Rodr</a:t>
            </a:r>
            <a:r>
              <a:rPr lang="en-US" sz="1500" dirty="0">
                <a:solidFill>
                  <a:schemeClr val="bg1"/>
                </a:solidFill>
                <a:effectLst/>
                <a:ea typeface="Times New Roman" panose="02020603050405020304" pitchFamily="18" charset="0"/>
              </a:rPr>
              <a:t>í</a:t>
            </a:r>
            <a:r>
              <a:rPr lang="en-US" sz="1500" dirty="0">
                <a:solidFill>
                  <a:schemeClr val="bg1"/>
                </a:solidFill>
                <a:effectLst/>
                <a:ea typeface="Arial" panose="020B0604020202020204" pitchFamily="34" charset="0"/>
              </a:rPr>
              <a:t>guez, 2019). The first astronauts were selected among the military forces for their piloting skills and their ability to undergo dangerous and physically demanding activities of these first expeditions(Lathers, 2019).</a:t>
            </a:r>
            <a:endParaRPr lang="en-US" sz="1500" dirty="0">
              <a:solidFill>
                <a:schemeClr val="bg1"/>
              </a:solidFill>
            </a:endParaRPr>
          </a:p>
        </p:txBody>
      </p:sp>
      <p:sp>
        <p:nvSpPr>
          <p:cNvPr id="13" name="Rectangle: Rounded Corners 12">
            <a:extLst>
              <a:ext uri="{FF2B5EF4-FFF2-40B4-BE49-F238E27FC236}">
                <a16:creationId xmlns:a16="http://schemas.microsoft.com/office/drawing/2014/main" id="{40B52A06-1300-4AEC-8119-FBE3230FA0C9}"/>
              </a:ext>
            </a:extLst>
          </p:cNvPr>
          <p:cNvSpPr/>
          <p:nvPr/>
        </p:nvSpPr>
        <p:spPr>
          <a:xfrm>
            <a:off x="1190766" y="4019222"/>
            <a:ext cx="10655794" cy="751840"/>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solidFill>
                  <a:schemeClr val="bg1"/>
                </a:solidFill>
                <a:effectLst/>
                <a:ea typeface="Arial" panose="020B0604020202020204" pitchFamily="34" charset="0"/>
              </a:rPr>
              <a:t>This first cadre of space travelers were composed exclusively of white men with military test pilot experience (NASA,2010). Up until 1978, NASA selected only white men.</a:t>
            </a:r>
            <a:endParaRPr lang="en-US" sz="1500" dirty="0">
              <a:solidFill>
                <a:schemeClr val="bg1"/>
              </a:solidFill>
            </a:endParaRPr>
          </a:p>
        </p:txBody>
      </p:sp>
      <p:sp>
        <p:nvSpPr>
          <p:cNvPr id="14" name="Rectangle: Rounded Corners 13">
            <a:extLst>
              <a:ext uri="{FF2B5EF4-FFF2-40B4-BE49-F238E27FC236}">
                <a16:creationId xmlns:a16="http://schemas.microsoft.com/office/drawing/2014/main" id="{54667384-B6C5-4925-8043-BB9E81D15122}"/>
              </a:ext>
            </a:extLst>
          </p:cNvPr>
          <p:cNvSpPr/>
          <p:nvPr/>
        </p:nvSpPr>
        <p:spPr>
          <a:xfrm>
            <a:off x="1190766" y="4969413"/>
            <a:ext cx="10655790" cy="751840"/>
          </a:xfrm>
          <a:prstGeom prst="roundRect">
            <a:avLst/>
          </a:prstGeom>
          <a:solidFill>
            <a:schemeClr val="bg2">
              <a:lumMod val="50000"/>
            </a:schemeClr>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solidFill>
                  <a:schemeClr val="bg1"/>
                </a:solidFill>
                <a:effectLst/>
                <a:ea typeface="Arial" panose="020B0604020202020204" pitchFamily="34" charset="0"/>
              </a:rPr>
              <a:t>From the early 1980s the interest in space in both, the United States and the Soviet Union, changed drastically. It was no longer a race to conquer it, but as a possible platform to conduct scientific experiments.</a:t>
            </a:r>
            <a:endParaRPr lang="en-US" sz="1500" dirty="0">
              <a:solidFill>
                <a:schemeClr val="bg1"/>
              </a:solidFill>
            </a:endParaRPr>
          </a:p>
        </p:txBody>
      </p:sp>
      <p:sp>
        <p:nvSpPr>
          <p:cNvPr id="15" name="Rectangle: Rounded Corners 14">
            <a:extLst>
              <a:ext uri="{FF2B5EF4-FFF2-40B4-BE49-F238E27FC236}">
                <a16:creationId xmlns:a16="http://schemas.microsoft.com/office/drawing/2014/main" id="{D64B0B06-AB67-48DA-ADDD-F8F904783F53}"/>
              </a:ext>
            </a:extLst>
          </p:cNvPr>
          <p:cNvSpPr/>
          <p:nvPr/>
        </p:nvSpPr>
        <p:spPr>
          <a:xfrm>
            <a:off x="1182651" y="5951855"/>
            <a:ext cx="10663903" cy="751840"/>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just">
              <a:lnSpc>
                <a:spcPct val="115000"/>
              </a:lnSpc>
              <a:spcBef>
                <a:spcPts val="1200"/>
              </a:spcBef>
              <a:spcAft>
                <a:spcPts val="1200"/>
              </a:spcAft>
              <a:buNone/>
            </a:pPr>
            <a:r>
              <a:rPr lang="en-US" sz="1500" dirty="0">
                <a:solidFill>
                  <a:schemeClr val="bg1"/>
                </a:solidFill>
                <a:effectLst/>
                <a:ea typeface="Arial" panose="020B0604020202020204" pitchFamily="34" charset="0"/>
              </a:rPr>
              <a:t>During the past 60 years, the demographic characteristics of the astronaut selection program and the types and durations of missions have changed. This has facilitated a more diverse group of space travelers with a variety of educational and scientific backgrounds.</a:t>
            </a:r>
          </a:p>
        </p:txBody>
      </p:sp>
      <p:cxnSp>
        <p:nvCxnSpPr>
          <p:cNvPr id="10" name="Straight Arrow Connector 9">
            <a:extLst>
              <a:ext uri="{FF2B5EF4-FFF2-40B4-BE49-F238E27FC236}">
                <a16:creationId xmlns:a16="http://schemas.microsoft.com/office/drawing/2014/main" id="{7BFA2951-DBB2-47EB-8B95-385DF7B9BCAB}"/>
              </a:ext>
            </a:extLst>
          </p:cNvPr>
          <p:cNvCxnSpPr>
            <a:cxnSpLocks/>
            <a:stCxn id="8" idx="2"/>
            <a:endCxn id="12" idx="0"/>
          </p:cNvCxnSpPr>
          <p:nvPr/>
        </p:nvCxnSpPr>
        <p:spPr>
          <a:xfrm>
            <a:off x="6518663" y="2737763"/>
            <a:ext cx="0" cy="257662"/>
          </a:xfrm>
          <a:prstGeom prst="straightConnector1">
            <a:avLst/>
          </a:prstGeom>
          <a:ln w="28575" cap="flat" cmpd="sng" algn="ctr">
            <a:solidFill>
              <a:schemeClr val="accent2">
                <a:lumMod val="75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0" name="Straight Arrow Connector 19">
            <a:extLst>
              <a:ext uri="{FF2B5EF4-FFF2-40B4-BE49-F238E27FC236}">
                <a16:creationId xmlns:a16="http://schemas.microsoft.com/office/drawing/2014/main" id="{82BD5747-DC82-4737-B7AC-952C5457E8FF}"/>
              </a:ext>
            </a:extLst>
          </p:cNvPr>
          <p:cNvCxnSpPr>
            <a:cxnSpLocks/>
            <a:stCxn id="12" idx="2"/>
            <a:endCxn id="13" idx="0"/>
          </p:cNvCxnSpPr>
          <p:nvPr/>
        </p:nvCxnSpPr>
        <p:spPr>
          <a:xfrm>
            <a:off x="6518663" y="3788620"/>
            <a:ext cx="0" cy="230602"/>
          </a:xfrm>
          <a:prstGeom prst="straightConnector1">
            <a:avLst/>
          </a:prstGeom>
          <a:ln w="28575" cap="flat" cmpd="sng" algn="ctr">
            <a:solidFill>
              <a:schemeClr val="accent2">
                <a:lumMod val="75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2" name="Straight Arrow Connector 21">
            <a:extLst>
              <a:ext uri="{FF2B5EF4-FFF2-40B4-BE49-F238E27FC236}">
                <a16:creationId xmlns:a16="http://schemas.microsoft.com/office/drawing/2014/main" id="{78107F71-B1A9-4A66-8F27-E4FBD1B1CA1D}"/>
              </a:ext>
            </a:extLst>
          </p:cNvPr>
          <p:cNvCxnSpPr/>
          <p:nvPr/>
        </p:nvCxnSpPr>
        <p:spPr>
          <a:xfrm>
            <a:off x="6518663" y="4771062"/>
            <a:ext cx="0" cy="217885"/>
          </a:xfrm>
          <a:prstGeom prst="straightConnector1">
            <a:avLst/>
          </a:prstGeom>
          <a:ln w="28575" cap="flat" cmpd="sng" algn="ctr">
            <a:solidFill>
              <a:schemeClr val="accent2">
                <a:lumMod val="75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3" name="Straight Arrow Connector 22">
            <a:extLst>
              <a:ext uri="{FF2B5EF4-FFF2-40B4-BE49-F238E27FC236}">
                <a16:creationId xmlns:a16="http://schemas.microsoft.com/office/drawing/2014/main" id="{EC8A6C76-749C-4B92-913E-DBA524F089E7}"/>
              </a:ext>
            </a:extLst>
          </p:cNvPr>
          <p:cNvCxnSpPr>
            <a:cxnSpLocks/>
          </p:cNvCxnSpPr>
          <p:nvPr/>
        </p:nvCxnSpPr>
        <p:spPr>
          <a:xfrm>
            <a:off x="6518661" y="5733970"/>
            <a:ext cx="0" cy="217885"/>
          </a:xfrm>
          <a:prstGeom prst="straightConnector1">
            <a:avLst/>
          </a:prstGeom>
          <a:ln w="28575" cap="flat" cmpd="sng" algn="ctr">
            <a:solidFill>
              <a:schemeClr val="accent2">
                <a:lumMod val="75000"/>
              </a:schemeClr>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913826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1000"/>
                                        <p:tgtEl>
                                          <p:spTgt spid="12"/>
                                        </p:tgtEl>
                                      </p:cBhvr>
                                    </p:animEffect>
                                    <p:anim calcmode="lin" valueType="num">
                                      <p:cBhvr>
                                        <p:cTn id="22" dur="1000" fill="hold"/>
                                        <p:tgtEl>
                                          <p:spTgt spid="12"/>
                                        </p:tgtEl>
                                        <p:attrNameLst>
                                          <p:attrName>ppt_x</p:attrName>
                                        </p:attrNameLst>
                                      </p:cBhvr>
                                      <p:tavLst>
                                        <p:tav tm="0">
                                          <p:val>
                                            <p:strVal val="#ppt_x"/>
                                          </p:val>
                                        </p:tav>
                                        <p:tav tm="100000">
                                          <p:val>
                                            <p:strVal val="#ppt_x"/>
                                          </p:val>
                                        </p:tav>
                                      </p:tavLst>
                                    </p:anim>
                                    <p:anim calcmode="lin" valueType="num">
                                      <p:cBhvr>
                                        <p:cTn id="23"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1000"/>
                                        <p:tgtEl>
                                          <p:spTgt spid="20"/>
                                        </p:tgtEl>
                                      </p:cBhvr>
                                    </p:animEffect>
                                    <p:anim calcmode="lin" valueType="num">
                                      <p:cBhvr>
                                        <p:cTn id="29" dur="1000" fill="hold"/>
                                        <p:tgtEl>
                                          <p:spTgt spid="20"/>
                                        </p:tgtEl>
                                        <p:attrNameLst>
                                          <p:attrName>ppt_x</p:attrName>
                                        </p:attrNameLst>
                                      </p:cBhvr>
                                      <p:tavLst>
                                        <p:tav tm="0">
                                          <p:val>
                                            <p:strVal val="#ppt_x"/>
                                          </p:val>
                                        </p:tav>
                                        <p:tav tm="100000">
                                          <p:val>
                                            <p:strVal val="#ppt_x"/>
                                          </p:val>
                                        </p:tav>
                                      </p:tavLst>
                                    </p:anim>
                                    <p:anim calcmode="lin" valueType="num">
                                      <p:cBhvr>
                                        <p:cTn id="30"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1000"/>
                                        <p:tgtEl>
                                          <p:spTgt spid="13"/>
                                        </p:tgtEl>
                                      </p:cBhvr>
                                    </p:animEffect>
                                    <p:anim calcmode="lin" valueType="num">
                                      <p:cBhvr>
                                        <p:cTn id="36" dur="1000" fill="hold"/>
                                        <p:tgtEl>
                                          <p:spTgt spid="13"/>
                                        </p:tgtEl>
                                        <p:attrNameLst>
                                          <p:attrName>ppt_x</p:attrName>
                                        </p:attrNameLst>
                                      </p:cBhvr>
                                      <p:tavLst>
                                        <p:tav tm="0">
                                          <p:val>
                                            <p:strVal val="#ppt_x"/>
                                          </p:val>
                                        </p:tav>
                                        <p:tav tm="100000">
                                          <p:val>
                                            <p:strVal val="#ppt_x"/>
                                          </p:val>
                                        </p:tav>
                                      </p:tavLst>
                                    </p:anim>
                                    <p:anim calcmode="lin" valueType="num">
                                      <p:cBhvr>
                                        <p:cTn id="37"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1000"/>
                                        <p:tgtEl>
                                          <p:spTgt spid="22"/>
                                        </p:tgtEl>
                                      </p:cBhvr>
                                    </p:animEffect>
                                    <p:anim calcmode="lin" valueType="num">
                                      <p:cBhvr>
                                        <p:cTn id="43" dur="1000" fill="hold"/>
                                        <p:tgtEl>
                                          <p:spTgt spid="22"/>
                                        </p:tgtEl>
                                        <p:attrNameLst>
                                          <p:attrName>ppt_x</p:attrName>
                                        </p:attrNameLst>
                                      </p:cBhvr>
                                      <p:tavLst>
                                        <p:tav tm="0">
                                          <p:val>
                                            <p:strVal val="#ppt_x"/>
                                          </p:val>
                                        </p:tav>
                                        <p:tav tm="100000">
                                          <p:val>
                                            <p:strVal val="#ppt_x"/>
                                          </p:val>
                                        </p:tav>
                                      </p:tavLst>
                                    </p:anim>
                                    <p:anim calcmode="lin" valueType="num">
                                      <p:cBhvr>
                                        <p:cTn id="44"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1000"/>
                                        <p:tgtEl>
                                          <p:spTgt spid="14"/>
                                        </p:tgtEl>
                                      </p:cBhvr>
                                    </p:animEffect>
                                    <p:anim calcmode="lin" valueType="num">
                                      <p:cBhvr>
                                        <p:cTn id="50" dur="1000" fill="hold"/>
                                        <p:tgtEl>
                                          <p:spTgt spid="14"/>
                                        </p:tgtEl>
                                        <p:attrNameLst>
                                          <p:attrName>ppt_x</p:attrName>
                                        </p:attrNameLst>
                                      </p:cBhvr>
                                      <p:tavLst>
                                        <p:tav tm="0">
                                          <p:val>
                                            <p:strVal val="#ppt_x"/>
                                          </p:val>
                                        </p:tav>
                                        <p:tav tm="100000">
                                          <p:val>
                                            <p:strVal val="#ppt_x"/>
                                          </p:val>
                                        </p:tav>
                                      </p:tavLst>
                                    </p:anim>
                                    <p:anim calcmode="lin" valueType="num">
                                      <p:cBhvr>
                                        <p:cTn id="5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fade">
                                      <p:cBhvr>
                                        <p:cTn id="56" dur="1000"/>
                                        <p:tgtEl>
                                          <p:spTgt spid="23"/>
                                        </p:tgtEl>
                                      </p:cBhvr>
                                    </p:animEffect>
                                    <p:anim calcmode="lin" valueType="num">
                                      <p:cBhvr>
                                        <p:cTn id="57" dur="1000" fill="hold"/>
                                        <p:tgtEl>
                                          <p:spTgt spid="23"/>
                                        </p:tgtEl>
                                        <p:attrNameLst>
                                          <p:attrName>ppt_x</p:attrName>
                                        </p:attrNameLst>
                                      </p:cBhvr>
                                      <p:tavLst>
                                        <p:tav tm="0">
                                          <p:val>
                                            <p:strVal val="#ppt_x"/>
                                          </p:val>
                                        </p:tav>
                                        <p:tav tm="100000">
                                          <p:val>
                                            <p:strVal val="#ppt_x"/>
                                          </p:val>
                                        </p:tav>
                                      </p:tavLst>
                                    </p:anim>
                                    <p:anim calcmode="lin" valueType="num">
                                      <p:cBhvr>
                                        <p:cTn id="58"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fade">
                                      <p:cBhvr>
                                        <p:cTn id="63" dur="1000"/>
                                        <p:tgtEl>
                                          <p:spTgt spid="15"/>
                                        </p:tgtEl>
                                      </p:cBhvr>
                                    </p:animEffect>
                                    <p:anim calcmode="lin" valueType="num">
                                      <p:cBhvr>
                                        <p:cTn id="64" dur="1000" fill="hold"/>
                                        <p:tgtEl>
                                          <p:spTgt spid="15"/>
                                        </p:tgtEl>
                                        <p:attrNameLst>
                                          <p:attrName>ppt_x</p:attrName>
                                        </p:attrNameLst>
                                      </p:cBhvr>
                                      <p:tavLst>
                                        <p:tav tm="0">
                                          <p:val>
                                            <p:strVal val="#ppt_x"/>
                                          </p:val>
                                        </p:tav>
                                        <p:tav tm="100000">
                                          <p:val>
                                            <p:strVal val="#ppt_x"/>
                                          </p:val>
                                        </p:tav>
                                      </p:tavLst>
                                    </p:anim>
                                    <p:anim calcmode="lin" valueType="num">
                                      <p:cBhvr>
                                        <p:cTn id="65"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13" grpId="0" animBg="1"/>
      <p:bldP spid="14" grpId="0" animBg="1"/>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893A3-806A-43BB-802C-10041D728EDE}"/>
              </a:ext>
            </a:extLst>
          </p:cNvPr>
          <p:cNvSpPr>
            <a:spLocks noGrp="1"/>
          </p:cNvSpPr>
          <p:nvPr>
            <p:ph type="title"/>
          </p:nvPr>
        </p:nvSpPr>
        <p:spPr>
          <a:xfrm>
            <a:off x="1653363" y="365760"/>
            <a:ext cx="9367203" cy="1188720"/>
          </a:xfrm>
        </p:spPr>
        <p:txBody>
          <a:bodyPr>
            <a:normAutofit/>
          </a:bodyPr>
          <a:lstStyle/>
          <a:p>
            <a:r>
              <a:rPr lang="en-US" sz="3600" dirty="0"/>
              <a:t>Objective</a:t>
            </a:r>
          </a:p>
        </p:txBody>
      </p:sp>
      <p:sp>
        <p:nvSpPr>
          <p:cNvPr id="29"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1">
              <a:lumMod val="100000"/>
              <a:lumOff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93D63116-16BF-4204-AC3F-CEC455D2220D}"/>
              </a:ext>
            </a:extLst>
          </p:cNvPr>
          <p:cNvSpPr>
            <a:spLocks noGrp="1"/>
          </p:cNvSpPr>
          <p:nvPr>
            <p:ph idx="1"/>
          </p:nvPr>
        </p:nvSpPr>
        <p:spPr>
          <a:xfrm>
            <a:off x="1653363" y="2176272"/>
            <a:ext cx="9367204" cy="4041648"/>
          </a:xfrm>
        </p:spPr>
        <p:txBody>
          <a:bodyPr anchor="t">
            <a:normAutofit fontScale="92500"/>
          </a:bodyPr>
          <a:lstStyle/>
          <a:p>
            <a:pPr marL="0" indent="0">
              <a:lnSpc>
                <a:spcPct val="200000"/>
              </a:lnSpc>
              <a:buNone/>
            </a:pPr>
            <a:r>
              <a:rPr lang="en-US" sz="2200" dirty="0">
                <a:effectLst/>
                <a:ea typeface="Arial" panose="020B0604020202020204" pitchFamily="34" charset="0"/>
                <a:cs typeface="Calibri" panose="020F0502020204030204" pitchFamily="34" charset="0"/>
              </a:rPr>
              <a:t>This study aims to explore whether the demographic profile of the astronauts and the characteristics of space flight has changed systematically over time or not. For this task we analyzed a dataset of all 1,278 space mission flights from 1960 to 2018. The 24 variables included in this dataset describe the dates, mission, gender, education, experience (civilian or military), mission roles (pilot, payload specialist, mission specialist, etc.) date of selection and duration of all missions during the above-mentioned period. </a:t>
            </a:r>
          </a:p>
          <a:p>
            <a:pPr marL="0" indent="0">
              <a:buNone/>
            </a:pPr>
            <a:endParaRPr lang="es-PR" sz="2400" dirty="0"/>
          </a:p>
        </p:txBody>
      </p:sp>
    </p:spTree>
    <p:extLst>
      <p:ext uri="{BB962C8B-B14F-4D97-AF65-F5344CB8AC3E}">
        <p14:creationId xmlns:p14="http://schemas.microsoft.com/office/powerpoint/2010/main" val="28092239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893A3-806A-43BB-802C-10041D728EDE}"/>
              </a:ext>
            </a:extLst>
          </p:cNvPr>
          <p:cNvSpPr>
            <a:spLocks noGrp="1"/>
          </p:cNvSpPr>
          <p:nvPr>
            <p:ph type="title"/>
          </p:nvPr>
        </p:nvSpPr>
        <p:spPr>
          <a:xfrm>
            <a:off x="1653363" y="365760"/>
            <a:ext cx="10329087" cy="1188720"/>
          </a:xfrm>
          <a:solidFill>
            <a:schemeClr val="bg1"/>
          </a:solidFill>
        </p:spPr>
        <p:txBody>
          <a:bodyPr>
            <a:normAutofit/>
          </a:bodyPr>
          <a:lstStyle/>
          <a:p>
            <a:r>
              <a:rPr lang="es-PR" sz="3600" dirty="0" err="1"/>
              <a:t>Information</a:t>
            </a:r>
            <a:r>
              <a:rPr lang="es-PR" sz="3600" dirty="0"/>
              <a:t> </a:t>
            </a:r>
            <a:r>
              <a:rPr lang="es-PR" sz="3600" dirty="0" err="1"/>
              <a:t>about</a:t>
            </a:r>
            <a:r>
              <a:rPr lang="es-PR" sz="3600" dirty="0"/>
              <a:t> </a:t>
            </a:r>
            <a:r>
              <a:rPr lang="es-PR" sz="3600" dirty="0" err="1"/>
              <a:t>some</a:t>
            </a:r>
            <a:r>
              <a:rPr lang="es-PR" sz="3600" dirty="0"/>
              <a:t> </a:t>
            </a:r>
            <a:r>
              <a:rPr lang="es-PR" sz="3600" dirty="0" err="1"/>
              <a:t>astronaut</a:t>
            </a:r>
            <a:r>
              <a:rPr lang="es-PR" sz="3600" dirty="0"/>
              <a:t> </a:t>
            </a:r>
            <a:r>
              <a:rPr lang="es-PR" sz="3600" dirty="0" err="1"/>
              <a:t>groups</a:t>
            </a:r>
            <a:endParaRPr lang="es-PR" sz="3600" dirty="0"/>
          </a:p>
        </p:txBody>
      </p:sp>
      <p:sp>
        <p:nvSpPr>
          <p:cNvPr id="29"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1">
              <a:lumMod val="100000"/>
              <a:lumOff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93D63116-16BF-4204-AC3F-CEC455D2220D}"/>
              </a:ext>
            </a:extLst>
          </p:cNvPr>
          <p:cNvSpPr>
            <a:spLocks noGrp="1"/>
          </p:cNvSpPr>
          <p:nvPr>
            <p:ph idx="1"/>
          </p:nvPr>
        </p:nvSpPr>
        <p:spPr>
          <a:xfrm>
            <a:off x="1653363" y="2176272"/>
            <a:ext cx="9367204" cy="4041648"/>
          </a:xfrm>
        </p:spPr>
        <p:txBody>
          <a:bodyPr anchor="t">
            <a:normAutofit/>
          </a:bodyPr>
          <a:lstStyle/>
          <a:p>
            <a:pPr marL="0" indent="0">
              <a:buNone/>
            </a:pPr>
            <a:r>
              <a:rPr lang="en-US" sz="2400" b="0" i="0" dirty="0">
                <a:solidFill>
                  <a:srgbClr val="000000"/>
                </a:solidFill>
                <a:effectLst/>
                <a:latin typeface="Georgia" panose="02040502050405020303" pitchFamily="18" charset="0"/>
                <a:hlinkClick r:id="rId2"/>
              </a:rPr>
              <a:t>TsPK1</a:t>
            </a:r>
            <a:r>
              <a:rPr lang="en-US" sz="2400" b="0" i="0" dirty="0">
                <a:solidFill>
                  <a:srgbClr val="000000"/>
                </a:solidFill>
                <a:effectLst/>
                <a:latin typeface="Georgia" panose="02040502050405020303" pitchFamily="18" charset="0"/>
              </a:rPr>
              <a:t> - pilot astronauts for the Vostok program</a:t>
            </a:r>
          </a:p>
          <a:p>
            <a:pPr marL="0" indent="0">
              <a:buNone/>
            </a:pPr>
            <a:endParaRPr lang="en-US" sz="2400" dirty="0">
              <a:solidFill>
                <a:srgbClr val="000000"/>
              </a:solidFill>
              <a:latin typeface="Georgia" panose="02040502050405020303" pitchFamily="18" charset="0"/>
            </a:endParaRPr>
          </a:p>
          <a:p>
            <a:pPr marL="0" indent="0">
              <a:buNone/>
            </a:pPr>
            <a:r>
              <a:rPr lang="en-US" sz="2400" dirty="0">
                <a:solidFill>
                  <a:srgbClr val="000000"/>
                </a:solidFill>
                <a:latin typeface="Georgia" panose="02040502050405020303" pitchFamily="18" charset="0"/>
                <a:hlinkClick r:id="rId3"/>
              </a:rPr>
              <a:t>NASA Astronaut Group 1 </a:t>
            </a:r>
            <a:r>
              <a:rPr lang="en-US" sz="2400" dirty="0">
                <a:solidFill>
                  <a:srgbClr val="000000"/>
                </a:solidFill>
                <a:latin typeface="Georgia" panose="02040502050405020303" pitchFamily="18" charset="0"/>
              </a:rPr>
              <a:t>– 1959 astronauts for Gemini program</a:t>
            </a:r>
          </a:p>
          <a:p>
            <a:pPr marL="0" indent="0">
              <a:buNone/>
            </a:pPr>
            <a:endParaRPr lang="en-US" sz="2400" dirty="0">
              <a:solidFill>
                <a:srgbClr val="000000"/>
              </a:solidFill>
              <a:latin typeface="Georgia" panose="02040502050405020303" pitchFamily="18" charset="0"/>
            </a:endParaRPr>
          </a:p>
          <a:p>
            <a:pPr marL="0" indent="0">
              <a:buNone/>
            </a:pPr>
            <a:r>
              <a:rPr lang="en-US" sz="2400" dirty="0">
                <a:solidFill>
                  <a:srgbClr val="000000"/>
                </a:solidFill>
                <a:latin typeface="Georgia" panose="02040502050405020303" pitchFamily="18" charset="0"/>
                <a:hlinkClick r:id="rId4"/>
              </a:rPr>
              <a:t>NASA Astronaut Group 2 </a:t>
            </a:r>
            <a:r>
              <a:rPr lang="en-US" sz="2400" dirty="0">
                <a:solidFill>
                  <a:srgbClr val="000000"/>
                </a:solidFill>
                <a:latin typeface="Georgia" panose="02040502050405020303" pitchFamily="18" charset="0"/>
              </a:rPr>
              <a:t>- </a:t>
            </a:r>
            <a:r>
              <a:rPr lang="en-US" sz="2400" b="0" i="0" dirty="0">
                <a:solidFill>
                  <a:srgbClr val="000000"/>
                </a:solidFill>
                <a:effectLst/>
                <a:latin typeface="Georgia" panose="02040502050405020303" pitchFamily="18" charset="0"/>
              </a:rPr>
              <a:t>pilots for the Gemini program and early Apollo missions. Nickname: The Next Nine</a:t>
            </a:r>
            <a:endParaRPr lang="en-US" sz="2400" dirty="0">
              <a:solidFill>
                <a:srgbClr val="000000"/>
              </a:solidFill>
              <a:latin typeface="Georgia" panose="02040502050405020303" pitchFamily="18" charset="0"/>
            </a:endParaRPr>
          </a:p>
          <a:p>
            <a:pPr marL="0" indent="0">
              <a:buNone/>
            </a:pPr>
            <a:r>
              <a:rPr lang="en-US" sz="2400" dirty="0">
                <a:solidFill>
                  <a:srgbClr val="000000"/>
                </a:solidFill>
                <a:latin typeface="Georgia" panose="02040502050405020303" pitchFamily="18" charset="0"/>
              </a:rPr>
              <a:t> </a:t>
            </a:r>
          </a:p>
          <a:p>
            <a:pPr marL="0" indent="0">
              <a:buNone/>
            </a:pPr>
            <a:r>
              <a:rPr lang="en-US" sz="2400" b="0" i="0" dirty="0">
                <a:solidFill>
                  <a:srgbClr val="000000"/>
                </a:solidFill>
                <a:effectLst/>
                <a:latin typeface="Georgia" panose="02040502050405020303" pitchFamily="18" charset="0"/>
                <a:hlinkClick r:id="rId5"/>
              </a:rPr>
              <a:t>VVS Women  </a:t>
            </a:r>
            <a:r>
              <a:rPr lang="en-US" sz="2400" b="0" i="0" dirty="0">
                <a:solidFill>
                  <a:srgbClr val="000000"/>
                </a:solidFill>
                <a:effectLst/>
                <a:latin typeface="Georgia" panose="02040502050405020303" pitchFamily="18" charset="0"/>
              </a:rPr>
              <a:t>- female astronauts for Vostok and Voskhod flights, primarily for propaganda purposes.</a:t>
            </a:r>
            <a:endParaRPr lang="es-PR" sz="2400" dirty="0"/>
          </a:p>
          <a:p>
            <a:pPr marL="0" indent="0">
              <a:buNone/>
            </a:pPr>
            <a:endParaRPr lang="es-PR" sz="2400" dirty="0"/>
          </a:p>
        </p:txBody>
      </p:sp>
    </p:spTree>
    <p:extLst>
      <p:ext uri="{BB962C8B-B14F-4D97-AF65-F5344CB8AC3E}">
        <p14:creationId xmlns:p14="http://schemas.microsoft.com/office/powerpoint/2010/main" val="1440953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893A3-806A-43BB-802C-10041D728EDE}"/>
              </a:ext>
            </a:extLst>
          </p:cNvPr>
          <p:cNvSpPr>
            <a:spLocks noGrp="1"/>
          </p:cNvSpPr>
          <p:nvPr>
            <p:ph type="title"/>
          </p:nvPr>
        </p:nvSpPr>
        <p:spPr>
          <a:xfrm>
            <a:off x="1653363" y="365760"/>
            <a:ext cx="10329087" cy="1188720"/>
          </a:xfrm>
          <a:solidFill>
            <a:schemeClr val="bg1"/>
          </a:solidFill>
        </p:spPr>
        <p:txBody>
          <a:bodyPr>
            <a:normAutofit/>
          </a:bodyPr>
          <a:lstStyle/>
          <a:p>
            <a:r>
              <a:rPr lang="es-PR" sz="3600" dirty="0"/>
              <a:t>Total </a:t>
            </a:r>
            <a:r>
              <a:rPr lang="es-PR" sz="3600" dirty="0" err="1"/>
              <a:t>number</a:t>
            </a:r>
            <a:r>
              <a:rPr lang="es-PR" sz="3600" dirty="0"/>
              <a:t> </a:t>
            </a:r>
            <a:r>
              <a:rPr lang="es-PR" sz="3600" dirty="0" err="1"/>
              <a:t>of</a:t>
            </a:r>
            <a:r>
              <a:rPr lang="es-PR" sz="3600" dirty="0"/>
              <a:t> </a:t>
            </a:r>
            <a:r>
              <a:rPr lang="es-PR" sz="3600" dirty="0" err="1"/>
              <a:t>missions</a:t>
            </a:r>
            <a:r>
              <a:rPr lang="es-PR" sz="3600" dirty="0"/>
              <a:t> </a:t>
            </a:r>
            <a:r>
              <a:rPr lang="es-PR" sz="3600" dirty="0" err="1"/>
              <a:t>by</a:t>
            </a:r>
            <a:r>
              <a:rPr lang="es-PR" sz="3600" dirty="0"/>
              <a:t> sex</a:t>
            </a:r>
          </a:p>
        </p:txBody>
      </p:sp>
      <p:sp>
        <p:nvSpPr>
          <p:cNvPr id="29"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1">
              <a:lumMod val="100000"/>
              <a:lumOff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93D63116-16BF-4204-AC3F-CEC455D2220D}"/>
              </a:ext>
            </a:extLst>
          </p:cNvPr>
          <p:cNvSpPr>
            <a:spLocks noGrp="1"/>
          </p:cNvSpPr>
          <p:nvPr>
            <p:ph idx="1"/>
          </p:nvPr>
        </p:nvSpPr>
        <p:spPr>
          <a:xfrm>
            <a:off x="1653363" y="2176272"/>
            <a:ext cx="9367204" cy="4041648"/>
          </a:xfrm>
        </p:spPr>
        <p:txBody>
          <a:bodyPr anchor="t">
            <a:normAutofit/>
          </a:bodyPr>
          <a:lstStyle/>
          <a:p>
            <a:pPr marL="0" indent="0" algn="l">
              <a:buNone/>
            </a:pPr>
            <a:r>
              <a:rPr lang="en-US" sz="2400" b="0" i="0" dirty="0" err="1">
                <a:solidFill>
                  <a:srgbClr val="262626"/>
                </a:solidFill>
                <a:effectLst/>
                <a:latin typeface="Open Sans" panose="020B0606030504020204" pitchFamily="34" charset="0"/>
              </a:rPr>
              <a:t>austronauts</a:t>
            </a:r>
            <a:r>
              <a:rPr lang="en-US" sz="2400" b="0" i="0" dirty="0">
                <a:solidFill>
                  <a:srgbClr val="262626"/>
                </a:solidFill>
                <a:effectLst/>
                <a:latin typeface="Open Sans" panose="020B0606030504020204" pitchFamily="34" charset="0"/>
              </a:rPr>
              <a:t> %&gt;% </a:t>
            </a:r>
            <a:r>
              <a:rPr lang="en-US" sz="2400" b="0" i="0" dirty="0" err="1">
                <a:solidFill>
                  <a:srgbClr val="262626"/>
                </a:solidFill>
                <a:effectLst/>
                <a:latin typeface="Open Sans" panose="020B0606030504020204" pitchFamily="34" charset="0"/>
              </a:rPr>
              <a:t>group_by</a:t>
            </a:r>
            <a:r>
              <a:rPr lang="en-US" sz="2400" b="0" i="0" dirty="0">
                <a:solidFill>
                  <a:srgbClr val="262626"/>
                </a:solidFill>
                <a:effectLst/>
                <a:latin typeface="Open Sans" panose="020B0606030504020204" pitchFamily="34" charset="0"/>
              </a:rPr>
              <a:t>(sex) %&gt;%</a:t>
            </a:r>
          </a:p>
          <a:p>
            <a:pPr marL="0" indent="0" algn="l">
              <a:buNone/>
            </a:pPr>
            <a:r>
              <a:rPr lang="en-US" sz="2400" b="0" i="0" dirty="0">
                <a:solidFill>
                  <a:srgbClr val="262626"/>
                </a:solidFill>
                <a:effectLst/>
                <a:latin typeface="Open Sans" panose="020B0606030504020204" pitchFamily="34" charset="0"/>
              </a:rPr>
              <a:t>summarize(average = mean(</a:t>
            </a:r>
            <a:r>
              <a:rPr lang="en-US" sz="2400" b="0" i="0" dirty="0" err="1">
                <a:solidFill>
                  <a:srgbClr val="262626"/>
                </a:solidFill>
                <a:effectLst/>
                <a:latin typeface="Open Sans" panose="020B0606030504020204" pitchFamily="34" charset="0"/>
              </a:rPr>
              <a:t>total_number_of_missions</a:t>
            </a:r>
            <a:r>
              <a:rPr lang="en-US" sz="2400" b="0" i="0" dirty="0">
                <a:solidFill>
                  <a:srgbClr val="262626"/>
                </a:solidFill>
                <a:effectLst/>
                <a:latin typeface="Open Sans" panose="020B0606030504020204" pitchFamily="34" charset="0"/>
              </a:rPr>
              <a:t>),  </a:t>
            </a:r>
            <a:r>
              <a:rPr lang="en-US" sz="2400" b="0" i="0" dirty="0" err="1">
                <a:solidFill>
                  <a:srgbClr val="262626"/>
                </a:solidFill>
                <a:effectLst/>
                <a:latin typeface="Open Sans" panose="020B0606030504020204" pitchFamily="34" charset="0"/>
              </a:rPr>
              <a:t>sta_dev</a:t>
            </a:r>
            <a:r>
              <a:rPr lang="en-US" sz="2400" b="0" i="0" dirty="0">
                <a:solidFill>
                  <a:srgbClr val="262626"/>
                </a:solidFill>
                <a:effectLst/>
                <a:latin typeface="Open Sans" panose="020B0606030504020204" pitchFamily="34" charset="0"/>
              </a:rPr>
              <a:t> = </a:t>
            </a:r>
            <a:r>
              <a:rPr lang="en-US" sz="2400" b="0" i="0" dirty="0" err="1">
                <a:solidFill>
                  <a:srgbClr val="262626"/>
                </a:solidFill>
                <a:effectLst/>
                <a:latin typeface="Open Sans" panose="020B0606030504020204" pitchFamily="34" charset="0"/>
              </a:rPr>
              <a:t>sd</a:t>
            </a:r>
            <a:r>
              <a:rPr lang="en-US" sz="2400" b="0" i="0" dirty="0">
                <a:solidFill>
                  <a:srgbClr val="262626"/>
                </a:solidFill>
                <a:effectLst/>
                <a:latin typeface="Open Sans" panose="020B0606030504020204" pitchFamily="34" charset="0"/>
              </a:rPr>
              <a:t>(</a:t>
            </a:r>
            <a:r>
              <a:rPr lang="en-US" sz="2400" b="0" i="0" dirty="0" err="1">
                <a:solidFill>
                  <a:srgbClr val="262626"/>
                </a:solidFill>
                <a:effectLst/>
                <a:latin typeface="Open Sans" panose="020B0606030504020204" pitchFamily="34" charset="0"/>
              </a:rPr>
              <a:t>total_number_of_missions</a:t>
            </a:r>
            <a:r>
              <a:rPr lang="en-US" sz="2400" b="0" i="0" dirty="0">
                <a:solidFill>
                  <a:srgbClr val="262626"/>
                </a:solidFill>
                <a:effectLst/>
                <a:latin typeface="Open Sans" panose="020B0606030504020204" pitchFamily="34" charset="0"/>
              </a:rPr>
              <a:t>)) </a:t>
            </a:r>
          </a:p>
          <a:p>
            <a:pPr marL="0" indent="0">
              <a:buNone/>
            </a:pPr>
            <a:endParaRPr lang="es-PR" sz="2400" dirty="0"/>
          </a:p>
          <a:p>
            <a:pPr marL="0" indent="0">
              <a:buNone/>
            </a:pPr>
            <a:endParaRPr lang="es-PR" sz="2400" dirty="0"/>
          </a:p>
        </p:txBody>
      </p:sp>
      <p:graphicFrame>
        <p:nvGraphicFramePr>
          <p:cNvPr id="7" name="Table 8">
            <a:extLst>
              <a:ext uri="{FF2B5EF4-FFF2-40B4-BE49-F238E27FC236}">
                <a16:creationId xmlns:a16="http://schemas.microsoft.com/office/drawing/2014/main" id="{20E229B3-3443-45D8-BB71-43F066915EC0}"/>
              </a:ext>
            </a:extLst>
          </p:cNvPr>
          <p:cNvGraphicFramePr>
            <a:graphicFrameLocks noGrp="1"/>
          </p:cNvGraphicFramePr>
          <p:nvPr>
            <p:extLst>
              <p:ext uri="{D42A27DB-BD31-4B8C-83A1-F6EECF244321}">
                <p14:modId xmlns:p14="http://schemas.microsoft.com/office/powerpoint/2010/main" val="1939873088"/>
              </p:ext>
            </p:extLst>
          </p:nvPr>
        </p:nvGraphicFramePr>
        <p:xfrm>
          <a:off x="2272965" y="3990975"/>
          <a:ext cx="8127999" cy="1407512"/>
        </p:xfrm>
        <a:graphic>
          <a:graphicData uri="http://schemas.openxmlformats.org/drawingml/2006/table">
            <a:tbl>
              <a:tblPr firstRow="1" bandRow="1">
                <a:tableStyleId>{5C22544A-7EE6-4342-B048-85BDC9FD1C3A}</a:tableStyleId>
              </a:tblPr>
              <a:tblGrid>
                <a:gridCol w="2804160">
                  <a:extLst>
                    <a:ext uri="{9D8B030D-6E8A-4147-A177-3AD203B41FA5}">
                      <a16:colId xmlns:a16="http://schemas.microsoft.com/office/drawing/2014/main" val="3610038606"/>
                    </a:ext>
                  </a:extLst>
                </a:gridCol>
                <a:gridCol w="2614506">
                  <a:extLst>
                    <a:ext uri="{9D8B030D-6E8A-4147-A177-3AD203B41FA5}">
                      <a16:colId xmlns:a16="http://schemas.microsoft.com/office/drawing/2014/main" val="3823713886"/>
                    </a:ext>
                  </a:extLst>
                </a:gridCol>
                <a:gridCol w="2709333">
                  <a:extLst>
                    <a:ext uri="{9D8B030D-6E8A-4147-A177-3AD203B41FA5}">
                      <a16:colId xmlns:a16="http://schemas.microsoft.com/office/drawing/2014/main" val="474212377"/>
                    </a:ext>
                  </a:extLst>
                </a:gridCol>
              </a:tblGrid>
              <a:tr h="383716">
                <a:tc>
                  <a:txBody>
                    <a:bodyPr/>
                    <a:lstStyle/>
                    <a:p>
                      <a:r>
                        <a:rPr lang="es-PR" dirty="0"/>
                        <a:t>Sex</a:t>
                      </a:r>
                    </a:p>
                    <a:p>
                      <a:r>
                        <a:rPr lang="es-PR" dirty="0">
                          <a:solidFill>
                            <a:schemeClr val="bg1">
                              <a:lumMod val="75000"/>
                            </a:schemeClr>
                          </a:solidFill>
                        </a:rPr>
                        <a:t>&lt;</a:t>
                      </a:r>
                      <a:r>
                        <a:rPr lang="es-PR" dirty="0" err="1">
                          <a:solidFill>
                            <a:schemeClr val="bg1">
                              <a:lumMod val="75000"/>
                            </a:schemeClr>
                          </a:solidFill>
                        </a:rPr>
                        <a:t>chr</a:t>
                      </a:r>
                      <a:r>
                        <a:rPr lang="es-PR" dirty="0">
                          <a:solidFill>
                            <a:schemeClr val="bg1">
                              <a:lumMod val="75000"/>
                            </a:schemeClr>
                          </a:solidFill>
                        </a:rPr>
                        <a:t>&gt;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tx1"/>
                    </a:solidFill>
                  </a:tcPr>
                </a:tc>
                <a:tc>
                  <a:txBody>
                    <a:bodyPr/>
                    <a:lstStyle/>
                    <a:p>
                      <a:r>
                        <a:rPr lang="es-PR" dirty="0" err="1"/>
                        <a:t>Average</a:t>
                      </a:r>
                      <a:endParaRPr lang="es-PR" dirty="0"/>
                    </a:p>
                    <a:p>
                      <a:r>
                        <a:rPr lang="es-PR" dirty="0">
                          <a:solidFill>
                            <a:schemeClr val="bg1">
                              <a:lumMod val="75000"/>
                            </a:schemeClr>
                          </a:solidFill>
                        </a:rPr>
                        <a:t>&lt;</a:t>
                      </a:r>
                      <a:r>
                        <a:rPr lang="es-PR" dirty="0" err="1">
                          <a:solidFill>
                            <a:schemeClr val="bg1">
                              <a:lumMod val="75000"/>
                            </a:schemeClr>
                          </a:solidFill>
                        </a:rPr>
                        <a:t>dbl</a:t>
                      </a:r>
                      <a:r>
                        <a:rPr lang="es-PR" dirty="0">
                          <a:solidFill>
                            <a:schemeClr val="bg1">
                              <a:lumMod val="75000"/>
                            </a:schemeClr>
                          </a:solidFill>
                        </a:rPr>
                        <a:t>&gt;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tx1"/>
                    </a:solidFill>
                  </a:tcPr>
                </a:tc>
                <a:tc>
                  <a:txBody>
                    <a:bodyPr/>
                    <a:lstStyle/>
                    <a:p>
                      <a:r>
                        <a:rPr lang="es-PR" dirty="0" err="1"/>
                        <a:t>Sta_dev</a:t>
                      </a:r>
                      <a:endParaRPr lang="es-PR" dirty="0"/>
                    </a:p>
                    <a:p>
                      <a:pPr marL="0" marR="0" lvl="0" indent="0" algn="l" defTabSz="914400" rtl="0" eaLnBrk="1" fontAlgn="auto" latinLnBrk="0" hangingPunct="1">
                        <a:lnSpc>
                          <a:spcPct val="100000"/>
                        </a:lnSpc>
                        <a:spcBef>
                          <a:spcPts val="0"/>
                        </a:spcBef>
                        <a:spcAft>
                          <a:spcPts val="0"/>
                        </a:spcAft>
                        <a:buClrTx/>
                        <a:buSzTx/>
                        <a:buFontTx/>
                        <a:buNone/>
                        <a:tabLst/>
                        <a:defRPr/>
                      </a:pPr>
                      <a:r>
                        <a:rPr lang="es-PR" dirty="0">
                          <a:solidFill>
                            <a:schemeClr val="bg1">
                              <a:lumMod val="75000"/>
                            </a:schemeClr>
                          </a:solidFill>
                        </a:rPr>
                        <a:t>&lt;</a:t>
                      </a:r>
                      <a:r>
                        <a:rPr lang="es-PR" dirty="0" err="1">
                          <a:solidFill>
                            <a:schemeClr val="bg1">
                              <a:lumMod val="75000"/>
                            </a:schemeClr>
                          </a:solidFill>
                        </a:rPr>
                        <a:t>dbl</a:t>
                      </a:r>
                      <a:r>
                        <a:rPr lang="es-PR" dirty="0">
                          <a:solidFill>
                            <a:schemeClr val="bg1">
                              <a:lumMod val="75000"/>
                            </a:schemeClr>
                          </a:solidFill>
                        </a:rPr>
                        <a:t>&gt;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560083507"/>
                  </a:ext>
                </a:extLst>
              </a:tr>
              <a:tr h="383716">
                <a:tc>
                  <a:txBody>
                    <a:bodyPr/>
                    <a:lstStyle/>
                    <a:p>
                      <a:r>
                        <a:rPr lang="es-PR" dirty="0" err="1">
                          <a:solidFill>
                            <a:schemeClr val="bg1"/>
                          </a:solidFill>
                        </a:rPr>
                        <a:t>Female</a:t>
                      </a:r>
                      <a:endParaRPr lang="es-PR" dirty="0">
                        <a:solidFill>
                          <a:schemeClr val="bg1"/>
                        </a:solidFill>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tx1"/>
                    </a:solidFill>
                  </a:tcPr>
                </a:tc>
                <a:tc>
                  <a:txBody>
                    <a:bodyPr/>
                    <a:lstStyle/>
                    <a:p>
                      <a:r>
                        <a:rPr lang="es-PR" dirty="0">
                          <a:solidFill>
                            <a:schemeClr val="bg1"/>
                          </a:solidFill>
                        </a:rPr>
                        <a:t>2.993007</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tx1"/>
                    </a:solidFill>
                  </a:tcPr>
                </a:tc>
                <a:tc>
                  <a:txBody>
                    <a:bodyPr/>
                    <a:lstStyle/>
                    <a:p>
                      <a:r>
                        <a:rPr lang="es-PR" dirty="0">
                          <a:solidFill>
                            <a:schemeClr val="bg1"/>
                          </a:solidFill>
                        </a:rPr>
                        <a:t>1.406707</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637873947"/>
                  </a:ext>
                </a:extLst>
              </a:tr>
              <a:tr h="383716">
                <a:tc>
                  <a:txBody>
                    <a:bodyPr/>
                    <a:lstStyle/>
                    <a:p>
                      <a:r>
                        <a:rPr lang="es-PR" dirty="0" err="1">
                          <a:solidFill>
                            <a:schemeClr val="bg1"/>
                          </a:solidFill>
                        </a:rPr>
                        <a:t>male</a:t>
                      </a:r>
                      <a:endParaRPr lang="es-PR" dirty="0">
                        <a:solidFill>
                          <a:schemeClr val="bg1"/>
                        </a:solidFill>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r>
                        <a:rPr lang="es-PR" dirty="0">
                          <a:solidFill>
                            <a:schemeClr val="bg1"/>
                          </a:solidFill>
                        </a:rPr>
                        <a:t>2.981481</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r>
                        <a:rPr lang="es-PR" dirty="0">
                          <a:solidFill>
                            <a:schemeClr val="bg1"/>
                          </a:solidFill>
                        </a:rPr>
                        <a:t>1.400609</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288188288"/>
                  </a:ext>
                </a:extLst>
              </a:tr>
            </a:tbl>
          </a:graphicData>
        </a:graphic>
      </p:graphicFrame>
    </p:spTree>
    <p:extLst>
      <p:ext uri="{BB962C8B-B14F-4D97-AF65-F5344CB8AC3E}">
        <p14:creationId xmlns:p14="http://schemas.microsoft.com/office/powerpoint/2010/main" val="3389225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893A3-806A-43BB-802C-10041D728EDE}"/>
              </a:ext>
            </a:extLst>
          </p:cNvPr>
          <p:cNvSpPr>
            <a:spLocks noGrp="1"/>
          </p:cNvSpPr>
          <p:nvPr>
            <p:ph type="title"/>
          </p:nvPr>
        </p:nvSpPr>
        <p:spPr>
          <a:xfrm>
            <a:off x="1653363" y="365760"/>
            <a:ext cx="10329087" cy="1188720"/>
          </a:xfrm>
        </p:spPr>
        <p:txBody>
          <a:bodyPr>
            <a:normAutofit/>
          </a:bodyPr>
          <a:lstStyle/>
          <a:p>
            <a:r>
              <a:rPr lang="es-PR" sz="3600" dirty="0" err="1"/>
              <a:t>Graphs</a:t>
            </a:r>
            <a:endParaRPr lang="es-PR" sz="3600" dirty="0"/>
          </a:p>
        </p:txBody>
      </p:sp>
      <p:sp>
        <p:nvSpPr>
          <p:cNvPr id="29" name="Freeform: Shape 7">
            <a:extLst>
              <a:ext uri="{FF2B5EF4-FFF2-40B4-BE49-F238E27FC236}">
                <a16:creationId xmlns:a16="http://schemas.microsoft.com/office/drawing/2014/main" id="{7CB4857B-ED7C-444D-9F04-2F885114A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764099" cy="1558212"/>
          </a:xfrm>
          <a:custGeom>
            <a:avLst/>
            <a:gdLst>
              <a:gd name="connsiteX0" fmla="*/ 0 w 1764099"/>
              <a:gd name="connsiteY0" fmla="*/ 0 h 1558212"/>
              <a:gd name="connsiteX1" fmla="*/ 1764099 w 1764099"/>
              <a:gd name="connsiteY1" fmla="*/ 0 h 1558212"/>
              <a:gd name="connsiteX2" fmla="*/ 1042087 w 1764099"/>
              <a:gd name="connsiteY2" fmla="*/ 1558212 h 1558212"/>
              <a:gd name="connsiteX3" fmla="*/ 0 w 1764099"/>
              <a:gd name="connsiteY3" fmla="*/ 1558212 h 1558212"/>
            </a:gdLst>
            <a:ahLst/>
            <a:cxnLst>
              <a:cxn ang="0">
                <a:pos x="connsiteX0" y="connsiteY0"/>
              </a:cxn>
              <a:cxn ang="0">
                <a:pos x="connsiteX1" y="connsiteY1"/>
              </a:cxn>
              <a:cxn ang="0">
                <a:pos x="connsiteX2" y="connsiteY2"/>
              </a:cxn>
              <a:cxn ang="0">
                <a:pos x="connsiteX3" y="connsiteY3"/>
              </a:cxn>
            </a:cxnLst>
            <a:rect l="l" t="t" r="r" b="b"/>
            <a:pathLst>
              <a:path w="1764099" h="1558212">
                <a:moveTo>
                  <a:pt x="0" y="0"/>
                </a:moveTo>
                <a:lnTo>
                  <a:pt x="1764099" y="0"/>
                </a:lnTo>
                <a:lnTo>
                  <a:pt x="1042087" y="1558212"/>
                </a:lnTo>
                <a:lnTo>
                  <a:pt x="0" y="1558212"/>
                </a:lnTo>
                <a:close/>
              </a:path>
            </a:pathLst>
          </a:custGeom>
          <a:solidFill>
            <a:schemeClr val="accent1">
              <a:lumMod val="100000"/>
              <a:lumOff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9">
            <a:extLst>
              <a:ext uri="{FF2B5EF4-FFF2-40B4-BE49-F238E27FC236}">
                <a16:creationId xmlns:a16="http://schemas.microsoft.com/office/drawing/2014/main" id="{D18046FB-44EA-4FD8-A585-EA09A319B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12191999" cy="5166360"/>
          </a:xfrm>
          <a:custGeom>
            <a:avLst/>
            <a:gdLst>
              <a:gd name="connsiteX0" fmla="*/ 0 w 12191999"/>
              <a:gd name="connsiteY0" fmla="*/ 0 h 5166360"/>
              <a:gd name="connsiteX1" fmla="*/ 1822388 w 12191999"/>
              <a:gd name="connsiteY1" fmla="*/ 0 h 5166360"/>
              <a:gd name="connsiteX2" fmla="*/ 6468290 w 12191999"/>
              <a:gd name="connsiteY2" fmla="*/ 0 h 5166360"/>
              <a:gd name="connsiteX3" fmla="*/ 7796394 w 12191999"/>
              <a:gd name="connsiteY3" fmla="*/ 0 h 5166360"/>
              <a:gd name="connsiteX4" fmla="*/ 8376834 w 12191999"/>
              <a:gd name="connsiteY4" fmla="*/ 0 h 5166360"/>
              <a:gd name="connsiteX5" fmla="*/ 9704938 w 12191999"/>
              <a:gd name="connsiteY5" fmla="*/ 0 h 5166360"/>
              <a:gd name="connsiteX6" fmla="*/ 9704938 w 12191999"/>
              <a:gd name="connsiteY6" fmla="*/ 2 h 5166360"/>
              <a:gd name="connsiteX7" fmla="*/ 10283456 w 12191999"/>
              <a:gd name="connsiteY7" fmla="*/ 2 h 5166360"/>
              <a:gd name="connsiteX8" fmla="*/ 10863897 w 12191999"/>
              <a:gd name="connsiteY8" fmla="*/ 2 h 5166360"/>
              <a:gd name="connsiteX9" fmla="*/ 12191999 w 12191999"/>
              <a:gd name="connsiteY9" fmla="*/ 2 h 5166360"/>
              <a:gd name="connsiteX10" fmla="*/ 12191999 w 12191999"/>
              <a:gd name="connsiteY10" fmla="*/ 5166360 h 5166360"/>
              <a:gd name="connsiteX11" fmla="*/ 0 w 12191999"/>
              <a:gd name="connsiteY11" fmla="*/ 5166360 h 5166360"/>
              <a:gd name="connsiteX12" fmla="*/ 0 w 12191999"/>
              <a:gd name="connsiteY12" fmla="*/ 2604436 h 5166360"/>
              <a:gd name="connsiteX13" fmla="*/ 862341 w 12191999"/>
              <a:gd name="connsiteY13" fmla="*/ 743371 h 5166360"/>
              <a:gd name="connsiteX14" fmla="*/ 0 w 12191999"/>
              <a:gd name="connsiteY14" fmla="*/ 743371 h 5166360"/>
              <a:gd name="connsiteX15" fmla="*/ 0 w 12191999"/>
              <a:gd name="connsiteY15" fmla="*/ 742508 h 5166360"/>
              <a:gd name="connsiteX16" fmla="*/ 92826 w 12191999"/>
              <a:gd name="connsiteY16" fmla="*/ 742508 h 5166360"/>
              <a:gd name="connsiteX17" fmla="*/ 406486 w 12191999"/>
              <a:gd name="connsiteY17" fmla="*/ 742508 h 5166360"/>
              <a:gd name="connsiteX18" fmla="*/ 406486 w 12191999"/>
              <a:gd name="connsiteY18" fmla="*/ 742507 h 5166360"/>
              <a:gd name="connsiteX19" fmla="*/ 862741 w 12191999"/>
              <a:gd name="connsiteY19" fmla="*/ 742507 h 5166360"/>
              <a:gd name="connsiteX20" fmla="*/ 1206388 w 12191999"/>
              <a:gd name="connsiteY20" fmla="*/ 864 h 5166360"/>
              <a:gd name="connsiteX21" fmla="*/ 748500 w 12191999"/>
              <a:gd name="connsiteY21" fmla="*/ 864 h 5166360"/>
              <a:gd name="connsiteX22" fmla="*/ 0 w 12191999"/>
              <a:gd name="connsiteY22" fmla="*/ 864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191999" h="5166360">
                <a:moveTo>
                  <a:pt x="0" y="0"/>
                </a:moveTo>
                <a:lnTo>
                  <a:pt x="1822388" y="0"/>
                </a:lnTo>
                <a:lnTo>
                  <a:pt x="6468290" y="0"/>
                </a:lnTo>
                <a:lnTo>
                  <a:pt x="7796394" y="0"/>
                </a:lnTo>
                <a:lnTo>
                  <a:pt x="8376834" y="0"/>
                </a:lnTo>
                <a:lnTo>
                  <a:pt x="9704938" y="0"/>
                </a:lnTo>
                <a:lnTo>
                  <a:pt x="9704938" y="2"/>
                </a:lnTo>
                <a:lnTo>
                  <a:pt x="10283456" y="2"/>
                </a:lnTo>
                <a:lnTo>
                  <a:pt x="10863897" y="2"/>
                </a:lnTo>
                <a:lnTo>
                  <a:pt x="12191999" y="2"/>
                </a:lnTo>
                <a:lnTo>
                  <a:pt x="12191999" y="5166360"/>
                </a:lnTo>
                <a:lnTo>
                  <a:pt x="0" y="5166360"/>
                </a:lnTo>
                <a:lnTo>
                  <a:pt x="0" y="2604436"/>
                </a:lnTo>
                <a:lnTo>
                  <a:pt x="862341" y="743371"/>
                </a:lnTo>
                <a:lnTo>
                  <a:pt x="0" y="743371"/>
                </a:lnTo>
                <a:lnTo>
                  <a:pt x="0" y="742508"/>
                </a:lnTo>
                <a:lnTo>
                  <a:pt x="92826" y="742508"/>
                </a:lnTo>
                <a:lnTo>
                  <a:pt x="406486" y="742508"/>
                </a:lnTo>
                <a:lnTo>
                  <a:pt x="406486" y="742507"/>
                </a:lnTo>
                <a:lnTo>
                  <a:pt x="862741" y="742507"/>
                </a:lnTo>
                <a:lnTo>
                  <a:pt x="1206388" y="864"/>
                </a:lnTo>
                <a:lnTo>
                  <a:pt x="748500" y="864"/>
                </a:lnTo>
                <a:lnTo>
                  <a:pt x="0" y="864"/>
                </a:lnTo>
                <a:close/>
              </a:path>
            </a:pathLst>
          </a:custGeom>
          <a:solidFill>
            <a:srgbClr val="A6A6A6">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11">
            <a:extLst>
              <a:ext uri="{FF2B5EF4-FFF2-40B4-BE49-F238E27FC236}">
                <a16:creationId xmlns:a16="http://schemas.microsoft.com/office/drawing/2014/main" id="{479F5F2B-8B58-4140-AE6A-51F6C67B18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91641"/>
            <a:ext cx="971654" cy="2096979"/>
          </a:xfrm>
          <a:custGeom>
            <a:avLst/>
            <a:gdLst>
              <a:gd name="connsiteX0" fmla="*/ 0 w 971654"/>
              <a:gd name="connsiteY0" fmla="*/ 0 h 2096979"/>
              <a:gd name="connsiteX1" fmla="*/ 971654 w 971654"/>
              <a:gd name="connsiteY1" fmla="*/ 0 h 2096979"/>
              <a:gd name="connsiteX2" fmla="*/ 0 w 971654"/>
              <a:gd name="connsiteY2" fmla="*/ 2096979 h 2096979"/>
            </a:gdLst>
            <a:ahLst/>
            <a:cxnLst>
              <a:cxn ang="0">
                <a:pos x="connsiteX0" y="connsiteY0"/>
              </a:cxn>
              <a:cxn ang="0">
                <a:pos x="connsiteX1" y="connsiteY1"/>
              </a:cxn>
              <a:cxn ang="0">
                <a:pos x="connsiteX2" y="connsiteY2"/>
              </a:cxn>
            </a:cxnLst>
            <a:rect l="l" t="t" r="r" b="b"/>
            <a:pathLst>
              <a:path w="971654" h="2096979">
                <a:moveTo>
                  <a:pt x="0" y="0"/>
                </a:moveTo>
                <a:lnTo>
                  <a:pt x="971654" y="0"/>
                </a:lnTo>
                <a:lnTo>
                  <a:pt x="0" y="2096979"/>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93D63116-16BF-4204-AC3F-CEC455D2220D}"/>
              </a:ext>
            </a:extLst>
          </p:cNvPr>
          <p:cNvSpPr>
            <a:spLocks noGrp="1"/>
          </p:cNvSpPr>
          <p:nvPr>
            <p:ph idx="1"/>
          </p:nvPr>
        </p:nvSpPr>
        <p:spPr>
          <a:xfrm>
            <a:off x="1196163" y="2176272"/>
            <a:ext cx="10538636" cy="4041648"/>
          </a:xfrm>
        </p:spPr>
        <p:txBody>
          <a:bodyPr anchor="t">
            <a:normAutofit fontScale="85000" lnSpcReduction="20000"/>
          </a:bodyPr>
          <a:lstStyle/>
          <a:p>
            <a:pPr marL="0" indent="0">
              <a:buNone/>
            </a:pPr>
            <a:r>
              <a:rPr lang="es-PR" sz="2400" dirty="0" err="1"/>
              <a:t>The</a:t>
            </a:r>
            <a:r>
              <a:rPr lang="es-PR" sz="2400" dirty="0"/>
              <a:t> </a:t>
            </a:r>
            <a:r>
              <a:rPr lang="es-PR" sz="2400" dirty="0" err="1"/>
              <a:t>following</a:t>
            </a:r>
            <a:r>
              <a:rPr lang="es-PR" sz="2400" dirty="0"/>
              <a:t> </a:t>
            </a:r>
            <a:r>
              <a:rPr lang="es-PR" sz="2400" dirty="0" err="1"/>
              <a:t>parameters</a:t>
            </a:r>
            <a:r>
              <a:rPr lang="es-PR" sz="2400" dirty="0"/>
              <a:t> </a:t>
            </a:r>
            <a:r>
              <a:rPr lang="es-PR" sz="2400" dirty="0" err="1"/>
              <a:t>were</a:t>
            </a:r>
            <a:r>
              <a:rPr lang="es-PR" sz="2400" dirty="0"/>
              <a:t> </a:t>
            </a:r>
            <a:r>
              <a:rPr lang="es-PR" sz="2400" dirty="0" err="1"/>
              <a:t>analyed</a:t>
            </a:r>
            <a:r>
              <a:rPr lang="es-PR" sz="2400" dirty="0"/>
              <a:t> </a:t>
            </a:r>
            <a:r>
              <a:rPr lang="es-PR" sz="2400" dirty="0" err="1"/>
              <a:t>using</a:t>
            </a:r>
            <a:r>
              <a:rPr lang="es-PR" sz="2400" dirty="0"/>
              <a:t> </a:t>
            </a:r>
            <a:r>
              <a:rPr lang="es-PR" sz="2400" dirty="0" err="1"/>
              <a:t>the</a:t>
            </a:r>
            <a:r>
              <a:rPr lang="es-PR" sz="2400" dirty="0"/>
              <a:t> </a:t>
            </a:r>
            <a:r>
              <a:rPr lang="es-PR" sz="2400" dirty="0" err="1"/>
              <a:t>given</a:t>
            </a:r>
            <a:r>
              <a:rPr lang="es-PR" sz="2400" dirty="0"/>
              <a:t> </a:t>
            </a:r>
            <a:r>
              <a:rPr lang="es-PR" sz="2400" dirty="0" err="1"/>
              <a:t>database</a:t>
            </a:r>
            <a:r>
              <a:rPr lang="es-PR" sz="2400" dirty="0"/>
              <a:t>:</a:t>
            </a:r>
          </a:p>
          <a:p>
            <a:pPr marL="0" indent="0">
              <a:buNone/>
            </a:pPr>
            <a:r>
              <a:rPr lang="es-PR" sz="2400" dirty="0"/>
              <a:t>	</a:t>
            </a:r>
            <a:r>
              <a:rPr lang="es-PR" sz="2400" dirty="0">
                <a:hlinkClick r:id="rId2" action="ppaction://hlinksldjump"/>
              </a:rPr>
              <a:t>a) </a:t>
            </a:r>
            <a:r>
              <a:rPr lang="es-PR" sz="2400" dirty="0" err="1">
                <a:hlinkClick r:id="rId2" action="ppaction://hlinksldjump"/>
              </a:rPr>
              <a:t>Proportion</a:t>
            </a:r>
            <a:r>
              <a:rPr lang="es-PR" sz="2400" dirty="0">
                <a:hlinkClick r:id="rId2" action="ppaction://hlinksldjump"/>
              </a:rPr>
              <a:t> </a:t>
            </a:r>
            <a:r>
              <a:rPr lang="es-PR" sz="2400" dirty="0" err="1">
                <a:hlinkClick r:id="rId2" action="ppaction://hlinksldjump"/>
              </a:rPr>
              <a:t>of</a:t>
            </a:r>
            <a:r>
              <a:rPr lang="es-PR" sz="2400" dirty="0">
                <a:hlinkClick r:id="rId2" action="ppaction://hlinksldjump"/>
              </a:rPr>
              <a:t> </a:t>
            </a:r>
            <a:r>
              <a:rPr lang="es-PR" sz="2400" dirty="0" err="1">
                <a:hlinkClick r:id="rId2" action="ppaction://hlinksldjump"/>
              </a:rPr>
              <a:t>astronauts</a:t>
            </a:r>
            <a:r>
              <a:rPr lang="es-PR" sz="2400" dirty="0">
                <a:hlinkClick r:id="rId2" action="ppaction://hlinksldjump"/>
              </a:rPr>
              <a:t> </a:t>
            </a:r>
            <a:r>
              <a:rPr lang="es-PR" sz="2400" dirty="0" err="1">
                <a:hlinkClick r:id="rId2" action="ppaction://hlinksldjump"/>
              </a:rPr>
              <a:t>v.s.</a:t>
            </a:r>
            <a:r>
              <a:rPr lang="es-PR" sz="2400" dirty="0">
                <a:hlinkClick r:id="rId2" action="ppaction://hlinksldjump"/>
              </a:rPr>
              <a:t> </a:t>
            </a:r>
            <a:r>
              <a:rPr lang="es-PR" sz="2400" dirty="0" err="1">
                <a:hlinkClick r:id="rId2" action="ppaction://hlinksldjump"/>
              </a:rPr>
              <a:t>gender</a:t>
            </a:r>
            <a:r>
              <a:rPr lang="es-PR" sz="2400" dirty="0">
                <a:hlinkClick r:id="rId2" action="ppaction://hlinksldjump"/>
              </a:rPr>
              <a:t> </a:t>
            </a:r>
            <a:endParaRPr lang="es-PR" sz="2400" dirty="0"/>
          </a:p>
          <a:p>
            <a:pPr marL="0" indent="0">
              <a:buNone/>
            </a:pPr>
            <a:r>
              <a:rPr lang="es-PR" sz="2400" dirty="0"/>
              <a:t>	</a:t>
            </a:r>
            <a:r>
              <a:rPr lang="es-PR" sz="2400" dirty="0">
                <a:hlinkClick r:id="rId3" action="ppaction://hlinksldjump"/>
              </a:rPr>
              <a:t>b) Top </a:t>
            </a:r>
            <a:r>
              <a:rPr lang="es-PR" sz="2400" dirty="0" err="1">
                <a:hlinkClick r:id="rId3" action="ppaction://hlinksldjump"/>
              </a:rPr>
              <a:t>two</a:t>
            </a:r>
            <a:r>
              <a:rPr lang="es-PR" sz="2400" dirty="0">
                <a:hlinkClick r:id="rId3" action="ppaction://hlinksldjump"/>
              </a:rPr>
              <a:t> </a:t>
            </a:r>
            <a:r>
              <a:rPr lang="es-PR" sz="2400" dirty="0" err="1">
                <a:hlinkClick r:id="rId3" action="ppaction://hlinksldjump"/>
              </a:rPr>
              <a:t>nations</a:t>
            </a:r>
            <a:r>
              <a:rPr lang="es-PR" sz="2400" dirty="0">
                <a:hlinkClick r:id="rId3" action="ppaction://hlinksldjump"/>
              </a:rPr>
              <a:t> </a:t>
            </a:r>
            <a:r>
              <a:rPr lang="es-PR" sz="2400" dirty="0" err="1">
                <a:hlinkClick r:id="rId3" action="ppaction://hlinksldjump"/>
              </a:rPr>
              <a:t>with</a:t>
            </a:r>
            <a:r>
              <a:rPr lang="es-PR" sz="2400" dirty="0">
                <a:hlinkClick r:id="rId3" action="ppaction://hlinksldjump"/>
              </a:rPr>
              <a:t> </a:t>
            </a:r>
            <a:r>
              <a:rPr lang="es-PR" sz="2400" dirty="0" err="1">
                <a:hlinkClick r:id="rId3" action="ppaction://hlinksldjump"/>
              </a:rPr>
              <a:t>the</a:t>
            </a:r>
            <a:r>
              <a:rPr lang="es-PR" sz="2400" dirty="0">
                <a:hlinkClick r:id="rId3" action="ppaction://hlinksldjump"/>
              </a:rPr>
              <a:t> </a:t>
            </a:r>
            <a:r>
              <a:rPr lang="es-PR" sz="2400" dirty="0" err="1">
                <a:hlinkClick r:id="rId3" action="ppaction://hlinksldjump"/>
              </a:rPr>
              <a:t>most</a:t>
            </a:r>
            <a:r>
              <a:rPr lang="es-PR" sz="2400" dirty="0">
                <a:hlinkClick r:id="rId3" action="ppaction://hlinksldjump"/>
              </a:rPr>
              <a:t> </a:t>
            </a:r>
            <a:r>
              <a:rPr lang="es-PR" sz="2400" dirty="0" err="1">
                <a:hlinkClick r:id="rId3" action="ppaction://hlinksldjump"/>
              </a:rPr>
              <a:t>flights</a:t>
            </a:r>
            <a:r>
              <a:rPr lang="es-PR" sz="2400" dirty="0">
                <a:hlinkClick r:id="rId3" action="ppaction://hlinksldjump"/>
              </a:rPr>
              <a:t> </a:t>
            </a:r>
            <a:r>
              <a:rPr lang="es-PR" sz="2400" dirty="0" err="1">
                <a:hlinkClick r:id="rId3" action="ppaction://hlinksldjump"/>
              </a:rPr>
              <a:t>v.s.</a:t>
            </a:r>
            <a:r>
              <a:rPr lang="es-PR" sz="2400" dirty="0">
                <a:hlinkClick r:id="rId3" action="ppaction://hlinksldjump"/>
              </a:rPr>
              <a:t> </a:t>
            </a:r>
            <a:r>
              <a:rPr lang="es-PR" sz="2400" dirty="0" err="1">
                <a:hlinkClick r:id="rId3" action="ppaction://hlinksldjump"/>
              </a:rPr>
              <a:t>number</a:t>
            </a:r>
            <a:r>
              <a:rPr lang="es-PR" sz="2400" dirty="0">
                <a:hlinkClick r:id="rId3" action="ppaction://hlinksldjump"/>
              </a:rPr>
              <a:t> </a:t>
            </a:r>
            <a:r>
              <a:rPr lang="es-PR" sz="2400" dirty="0" err="1">
                <a:hlinkClick r:id="rId3" action="ppaction://hlinksldjump"/>
              </a:rPr>
              <a:t>of</a:t>
            </a:r>
            <a:r>
              <a:rPr lang="es-PR" sz="2400" dirty="0">
                <a:hlinkClick r:id="rId3" action="ppaction://hlinksldjump"/>
              </a:rPr>
              <a:t> </a:t>
            </a:r>
            <a:r>
              <a:rPr lang="es-PR" sz="2400" dirty="0" err="1">
                <a:hlinkClick r:id="rId3" action="ppaction://hlinksldjump"/>
              </a:rPr>
              <a:t>missions</a:t>
            </a:r>
            <a:r>
              <a:rPr lang="es-PR" sz="2400" dirty="0">
                <a:hlinkClick r:id="rId3" action="ppaction://hlinksldjump"/>
              </a:rPr>
              <a:t> </a:t>
            </a:r>
            <a:r>
              <a:rPr lang="es-PR" sz="2400" dirty="0" err="1">
                <a:hlinkClick r:id="rId3" action="ppaction://hlinksldjump"/>
              </a:rPr>
              <a:t>by</a:t>
            </a:r>
            <a:r>
              <a:rPr lang="es-PR" sz="2400" dirty="0">
                <a:hlinkClick r:id="rId3" action="ppaction://hlinksldjump"/>
              </a:rPr>
              <a:t> </a:t>
            </a:r>
            <a:r>
              <a:rPr lang="es-PR" sz="2400" dirty="0" err="1">
                <a:hlinkClick r:id="rId3" action="ppaction://hlinksldjump"/>
              </a:rPr>
              <a:t>gender</a:t>
            </a:r>
            <a:r>
              <a:rPr lang="es-PR" sz="2400" dirty="0">
                <a:hlinkClick r:id="rId3" action="ppaction://hlinksldjump"/>
              </a:rPr>
              <a:t> </a:t>
            </a:r>
            <a:endParaRPr lang="es-PR" sz="2400" dirty="0"/>
          </a:p>
          <a:p>
            <a:pPr marL="0" indent="0">
              <a:buNone/>
            </a:pPr>
            <a:r>
              <a:rPr lang="es-PR" sz="2400" dirty="0"/>
              <a:t>	</a:t>
            </a:r>
            <a:r>
              <a:rPr lang="es-PR" sz="2400" dirty="0">
                <a:hlinkClick r:id="rId4" action="ppaction://hlinksldjump"/>
              </a:rPr>
              <a:t>c) </a:t>
            </a:r>
            <a:r>
              <a:rPr lang="es-PR" sz="2400" dirty="0" err="1">
                <a:hlinkClick r:id="rId4" action="ppaction://hlinksldjump"/>
              </a:rPr>
              <a:t>Year</a:t>
            </a:r>
            <a:r>
              <a:rPr lang="es-PR" sz="2400" dirty="0">
                <a:hlinkClick r:id="rId4" action="ppaction://hlinksldjump"/>
              </a:rPr>
              <a:t> </a:t>
            </a:r>
            <a:r>
              <a:rPr lang="es-PR" sz="2400" dirty="0" err="1">
                <a:hlinkClick r:id="rId4" action="ppaction://hlinksldjump"/>
              </a:rPr>
              <a:t>of</a:t>
            </a:r>
            <a:r>
              <a:rPr lang="es-PR" sz="2400" dirty="0">
                <a:hlinkClick r:id="rId4" action="ppaction://hlinksldjump"/>
              </a:rPr>
              <a:t> </a:t>
            </a:r>
            <a:r>
              <a:rPr lang="es-PR" sz="2400" dirty="0" err="1">
                <a:hlinkClick r:id="rId4" action="ppaction://hlinksldjump"/>
              </a:rPr>
              <a:t>the</a:t>
            </a:r>
            <a:r>
              <a:rPr lang="es-PR" sz="2400" dirty="0">
                <a:hlinkClick r:id="rId4" action="ppaction://hlinksldjump"/>
              </a:rPr>
              <a:t> </a:t>
            </a:r>
            <a:r>
              <a:rPr lang="es-PR" sz="2400" dirty="0" err="1">
                <a:hlinkClick r:id="rId4" action="ppaction://hlinksldjump"/>
              </a:rPr>
              <a:t>missions</a:t>
            </a:r>
            <a:r>
              <a:rPr lang="es-PR" sz="2400" dirty="0">
                <a:hlinkClick r:id="rId4" action="ppaction://hlinksldjump"/>
              </a:rPr>
              <a:t> </a:t>
            </a:r>
            <a:r>
              <a:rPr lang="es-PR" sz="2400" dirty="0" err="1">
                <a:hlinkClick r:id="rId4" action="ppaction://hlinksldjump"/>
              </a:rPr>
              <a:t>v.s.</a:t>
            </a:r>
            <a:r>
              <a:rPr lang="es-PR" sz="2400" dirty="0">
                <a:hlinkClick r:id="rId4" action="ppaction://hlinksldjump"/>
              </a:rPr>
              <a:t> </a:t>
            </a:r>
            <a:r>
              <a:rPr lang="es-PR" sz="2400" dirty="0" err="1">
                <a:hlinkClick r:id="rId4" action="ppaction://hlinksldjump"/>
              </a:rPr>
              <a:t>duration</a:t>
            </a:r>
            <a:r>
              <a:rPr lang="es-PR" sz="2400" dirty="0">
                <a:hlinkClick r:id="rId4" action="ppaction://hlinksldjump"/>
              </a:rPr>
              <a:t> </a:t>
            </a:r>
            <a:r>
              <a:rPr lang="es-PR" sz="2400" dirty="0" err="1">
                <a:hlinkClick r:id="rId4" action="ppaction://hlinksldjump"/>
              </a:rPr>
              <a:t>of</a:t>
            </a:r>
            <a:r>
              <a:rPr lang="es-PR" sz="2400" dirty="0">
                <a:hlinkClick r:id="rId4" action="ppaction://hlinksldjump"/>
              </a:rPr>
              <a:t> </a:t>
            </a:r>
            <a:r>
              <a:rPr lang="es-PR" sz="2400" dirty="0" err="1">
                <a:hlinkClick r:id="rId4" action="ppaction://hlinksldjump"/>
              </a:rPr>
              <a:t>the</a:t>
            </a:r>
            <a:r>
              <a:rPr lang="es-PR" sz="2400" dirty="0">
                <a:hlinkClick r:id="rId4" action="ppaction://hlinksldjump"/>
              </a:rPr>
              <a:t> </a:t>
            </a:r>
            <a:r>
              <a:rPr lang="es-PR" sz="2400" dirty="0" err="1">
                <a:hlinkClick r:id="rId4" action="ppaction://hlinksldjump"/>
              </a:rPr>
              <a:t>mission</a:t>
            </a:r>
            <a:r>
              <a:rPr lang="es-PR" sz="2400" dirty="0">
                <a:hlinkClick r:id="rId4" action="ppaction://hlinksldjump"/>
              </a:rPr>
              <a:t> </a:t>
            </a:r>
            <a:endParaRPr lang="es-PR" sz="2400" dirty="0"/>
          </a:p>
          <a:p>
            <a:pPr marL="0" indent="0">
              <a:buNone/>
            </a:pPr>
            <a:r>
              <a:rPr lang="es-PR" sz="2400" dirty="0"/>
              <a:t>	</a:t>
            </a:r>
            <a:r>
              <a:rPr lang="es-PR" sz="2400" dirty="0">
                <a:hlinkClick r:id="rId5" action="ppaction://hlinksldjump"/>
              </a:rPr>
              <a:t>d) Total </a:t>
            </a:r>
            <a:r>
              <a:rPr lang="es-PR" sz="2400" dirty="0" err="1">
                <a:hlinkClick r:id="rId5" action="ppaction://hlinksldjump"/>
              </a:rPr>
              <a:t>hours</a:t>
            </a:r>
            <a:r>
              <a:rPr lang="es-PR" sz="2400" dirty="0">
                <a:hlinkClick r:id="rId5" action="ppaction://hlinksldjump"/>
              </a:rPr>
              <a:t> per </a:t>
            </a:r>
            <a:r>
              <a:rPr lang="es-PR" sz="2400" dirty="0" err="1">
                <a:hlinkClick r:id="rId5" action="ppaction://hlinksldjump"/>
              </a:rPr>
              <a:t>mission</a:t>
            </a:r>
            <a:endParaRPr lang="es-PR" sz="2400" dirty="0"/>
          </a:p>
          <a:p>
            <a:pPr marL="0" indent="0">
              <a:buNone/>
            </a:pPr>
            <a:r>
              <a:rPr lang="es-PR" sz="2400" dirty="0"/>
              <a:t>	</a:t>
            </a:r>
            <a:r>
              <a:rPr lang="es-PR" sz="2400" dirty="0">
                <a:hlinkClick r:id="rId6" action="ppaction://hlinksldjump"/>
              </a:rPr>
              <a:t>e) </a:t>
            </a:r>
            <a:r>
              <a:rPr lang="es-PR" sz="2400" dirty="0" err="1">
                <a:hlinkClick r:id="rId6" action="ppaction://hlinksldjump"/>
              </a:rPr>
              <a:t>Year</a:t>
            </a:r>
            <a:r>
              <a:rPr lang="es-PR" sz="2400" dirty="0">
                <a:hlinkClick r:id="rId6" action="ppaction://hlinksldjump"/>
              </a:rPr>
              <a:t> </a:t>
            </a:r>
            <a:r>
              <a:rPr lang="es-PR" sz="2400" dirty="0" err="1">
                <a:hlinkClick r:id="rId6" action="ppaction://hlinksldjump"/>
              </a:rPr>
              <a:t>of</a:t>
            </a:r>
            <a:r>
              <a:rPr lang="es-PR" sz="2400" dirty="0">
                <a:hlinkClick r:id="rId6" action="ppaction://hlinksldjump"/>
              </a:rPr>
              <a:t> </a:t>
            </a:r>
            <a:r>
              <a:rPr lang="es-PR" sz="2400" dirty="0" err="1">
                <a:hlinkClick r:id="rId6" action="ppaction://hlinksldjump"/>
              </a:rPr>
              <a:t>the</a:t>
            </a:r>
            <a:r>
              <a:rPr lang="es-PR" sz="2400" dirty="0">
                <a:hlinkClick r:id="rId6" action="ppaction://hlinksldjump"/>
              </a:rPr>
              <a:t> </a:t>
            </a:r>
            <a:r>
              <a:rPr lang="es-PR" sz="2400" dirty="0" err="1">
                <a:hlinkClick r:id="rId6" action="ppaction://hlinksldjump"/>
              </a:rPr>
              <a:t>mission</a:t>
            </a:r>
            <a:r>
              <a:rPr lang="es-PR" sz="2400" dirty="0">
                <a:hlinkClick r:id="rId6" action="ppaction://hlinksldjump"/>
              </a:rPr>
              <a:t> </a:t>
            </a:r>
            <a:r>
              <a:rPr lang="es-PR" sz="2400" dirty="0" err="1">
                <a:hlinkClick r:id="rId6" action="ppaction://hlinksldjump"/>
              </a:rPr>
              <a:t>v.s.</a:t>
            </a:r>
            <a:r>
              <a:rPr lang="es-PR" sz="2400" dirty="0">
                <a:hlinkClick r:id="rId6" action="ppaction://hlinksldjump"/>
              </a:rPr>
              <a:t> </a:t>
            </a:r>
            <a:r>
              <a:rPr lang="es-PR" sz="2400" dirty="0" err="1">
                <a:hlinkClick r:id="rId6" action="ppaction://hlinksldjump"/>
              </a:rPr>
              <a:t>nationality</a:t>
            </a:r>
            <a:r>
              <a:rPr lang="es-PR" sz="2400" dirty="0">
                <a:hlinkClick r:id="rId6" action="ppaction://hlinksldjump"/>
              </a:rPr>
              <a:t> (median)</a:t>
            </a:r>
            <a:endParaRPr lang="es-PR" sz="2400" dirty="0"/>
          </a:p>
          <a:p>
            <a:pPr marL="0" indent="0">
              <a:buNone/>
            </a:pPr>
            <a:r>
              <a:rPr lang="es-PR" sz="2400" dirty="0"/>
              <a:t>	</a:t>
            </a:r>
            <a:r>
              <a:rPr lang="es-PR" sz="2400" dirty="0">
                <a:hlinkClick r:id="rId7" action="ppaction://hlinksldjump"/>
              </a:rPr>
              <a:t>f) </a:t>
            </a:r>
            <a:r>
              <a:rPr lang="es-PR" sz="2400" dirty="0" err="1">
                <a:hlinkClick r:id="rId7" action="ppaction://hlinksldjump"/>
              </a:rPr>
              <a:t>Year</a:t>
            </a:r>
            <a:r>
              <a:rPr lang="es-PR" sz="2400" dirty="0">
                <a:hlinkClick r:id="rId7" action="ppaction://hlinksldjump"/>
              </a:rPr>
              <a:t> </a:t>
            </a:r>
            <a:r>
              <a:rPr lang="es-PR" sz="2400" dirty="0" err="1">
                <a:hlinkClick r:id="rId7" action="ppaction://hlinksldjump"/>
              </a:rPr>
              <a:t>of</a:t>
            </a:r>
            <a:r>
              <a:rPr lang="es-PR" sz="2400" dirty="0">
                <a:hlinkClick r:id="rId7" action="ppaction://hlinksldjump"/>
              </a:rPr>
              <a:t> </a:t>
            </a:r>
            <a:r>
              <a:rPr lang="es-PR" sz="2400" dirty="0" err="1">
                <a:hlinkClick r:id="rId7" action="ppaction://hlinksldjump"/>
              </a:rPr>
              <a:t>the</a:t>
            </a:r>
            <a:r>
              <a:rPr lang="es-PR" sz="2400" dirty="0">
                <a:hlinkClick r:id="rId7" action="ppaction://hlinksldjump"/>
              </a:rPr>
              <a:t> </a:t>
            </a:r>
            <a:r>
              <a:rPr lang="es-PR" sz="2400" dirty="0" err="1">
                <a:hlinkClick r:id="rId7" action="ppaction://hlinksldjump"/>
              </a:rPr>
              <a:t>mission</a:t>
            </a:r>
            <a:r>
              <a:rPr lang="es-PR" sz="2400" dirty="0">
                <a:hlinkClick r:id="rId7" action="ppaction://hlinksldjump"/>
              </a:rPr>
              <a:t> </a:t>
            </a:r>
            <a:r>
              <a:rPr lang="es-PR" sz="2400" dirty="0" err="1">
                <a:hlinkClick r:id="rId7" action="ppaction://hlinksldjump"/>
              </a:rPr>
              <a:t>v.s.</a:t>
            </a:r>
            <a:r>
              <a:rPr lang="es-PR" sz="2400" dirty="0">
                <a:hlinkClick r:id="rId7" action="ppaction://hlinksldjump"/>
              </a:rPr>
              <a:t> </a:t>
            </a:r>
            <a:r>
              <a:rPr lang="es-PR" sz="2400" dirty="0" err="1">
                <a:hlinkClick r:id="rId7" action="ppaction://hlinksldjump"/>
              </a:rPr>
              <a:t>nationality</a:t>
            </a:r>
            <a:endParaRPr lang="es-PR" sz="2400" dirty="0"/>
          </a:p>
          <a:p>
            <a:pPr marL="0" indent="0">
              <a:buNone/>
            </a:pPr>
            <a:r>
              <a:rPr lang="es-PR" sz="1800" dirty="0"/>
              <a:t>	</a:t>
            </a:r>
            <a:r>
              <a:rPr lang="es-PR" sz="2400" dirty="0">
                <a:hlinkClick r:id="rId8" action="ppaction://hlinksldjump"/>
              </a:rPr>
              <a:t>g)Sex </a:t>
            </a:r>
            <a:r>
              <a:rPr lang="es-PR" sz="2400" dirty="0" err="1">
                <a:hlinkClick r:id="rId8" action="ppaction://hlinksldjump"/>
              </a:rPr>
              <a:t>of</a:t>
            </a:r>
            <a:r>
              <a:rPr lang="es-PR" sz="2400" dirty="0">
                <a:hlinkClick r:id="rId8" action="ppaction://hlinksldjump"/>
              </a:rPr>
              <a:t> </a:t>
            </a:r>
            <a:r>
              <a:rPr lang="es-PR" sz="2400" dirty="0" err="1">
                <a:hlinkClick r:id="rId8" action="ppaction://hlinksldjump"/>
              </a:rPr>
              <a:t>astronaut</a:t>
            </a:r>
            <a:r>
              <a:rPr lang="es-PR" sz="2400" dirty="0">
                <a:hlinkClick r:id="rId8" action="ppaction://hlinksldjump"/>
              </a:rPr>
              <a:t> </a:t>
            </a:r>
            <a:r>
              <a:rPr lang="es-PR" sz="2400" dirty="0" err="1">
                <a:hlinkClick r:id="rId8" action="ppaction://hlinksldjump"/>
              </a:rPr>
              <a:t>v.s.</a:t>
            </a:r>
            <a:r>
              <a:rPr lang="es-PR" sz="2400" dirty="0">
                <a:hlinkClick r:id="rId8" action="ppaction://hlinksldjump"/>
              </a:rPr>
              <a:t> </a:t>
            </a:r>
            <a:r>
              <a:rPr lang="es-PR" sz="2400" dirty="0" err="1">
                <a:hlinkClick r:id="rId8" action="ppaction://hlinksldjump"/>
              </a:rPr>
              <a:t>hours</a:t>
            </a:r>
            <a:r>
              <a:rPr lang="es-PR" sz="2400" dirty="0">
                <a:hlinkClick r:id="rId8" action="ppaction://hlinksldjump"/>
              </a:rPr>
              <a:t> </a:t>
            </a:r>
            <a:r>
              <a:rPr lang="es-PR" sz="2400" dirty="0" err="1">
                <a:hlinkClick r:id="rId8" action="ppaction://hlinksldjump"/>
              </a:rPr>
              <a:t>of</a:t>
            </a:r>
            <a:r>
              <a:rPr lang="es-PR" sz="2400" dirty="0">
                <a:hlinkClick r:id="rId8" action="ppaction://hlinksldjump"/>
              </a:rPr>
              <a:t> </a:t>
            </a:r>
            <a:r>
              <a:rPr lang="es-PR" sz="2400" dirty="0" err="1">
                <a:hlinkClick r:id="rId8" action="ppaction://hlinksldjump"/>
              </a:rPr>
              <a:t>mission</a:t>
            </a:r>
            <a:endParaRPr lang="es-PR" sz="2400" dirty="0"/>
          </a:p>
          <a:p>
            <a:pPr marL="0" indent="0">
              <a:buNone/>
            </a:pPr>
            <a:r>
              <a:rPr lang="es-PR" sz="2400" dirty="0"/>
              <a:t>               </a:t>
            </a:r>
            <a:r>
              <a:rPr lang="es-PR" sz="2400" dirty="0">
                <a:hlinkClick r:id="rId9" action="ppaction://hlinksldjump"/>
              </a:rPr>
              <a:t> h) </a:t>
            </a:r>
            <a:r>
              <a:rPr lang="es-PR" sz="2400" dirty="0" err="1">
                <a:hlinkClick r:id="rId9" action="ppaction://hlinksldjump"/>
              </a:rPr>
              <a:t>Demographic</a:t>
            </a:r>
            <a:r>
              <a:rPr lang="es-PR" sz="2400" dirty="0">
                <a:hlinkClick r:id="rId9" action="ppaction://hlinksldjump"/>
              </a:rPr>
              <a:t> </a:t>
            </a:r>
            <a:r>
              <a:rPr lang="es-PR" sz="2400" dirty="0" err="1">
                <a:hlinkClick r:id="rId9" action="ppaction://hlinksldjump"/>
              </a:rPr>
              <a:t>profile</a:t>
            </a:r>
            <a:r>
              <a:rPr lang="es-PR" sz="2400" dirty="0">
                <a:hlinkClick r:id="rId9" action="ppaction://hlinksldjump"/>
              </a:rPr>
              <a:t> </a:t>
            </a:r>
            <a:r>
              <a:rPr lang="es-PR" sz="2400" dirty="0" err="1">
                <a:hlinkClick r:id="rId9" action="ppaction://hlinksldjump"/>
              </a:rPr>
              <a:t>of</a:t>
            </a:r>
            <a:r>
              <a:rPr lang="es-PR" sz="2400" dirty="0">
                <a:hlinkClick r:id="rId9" action="ppaction://hlinksldjump"/>
              </a:rPr>
              <a:t> </a:t>
            </a:r>
            <a:r>
              <a:rPr lang="es-PR" sz="2400" dirty="0" err="1">
                <a:hlinkClick r:id="rId9" action="ppaction://hlinksldjump"/>
              </a:rPr>
              <a:t>astronauts</a:t>
            </a:r>
            <a:endParaRPr lang="es-PR" sz="2400" dirty="0"/>
          </a:p>
          <a:p>
            <a:pPr marL="0" indent="0">
              <a:buNone/>
            </a:pPr>
            <a:endParaRPr lang="es-PR" sz="2400" dirty="0"/>
          </a:p>
          <a:p>
            <a:pPr marL="0" indent="0">
              <a:buNone/>
            </a:pPr>
            <a:r>
              <a:rPr lang="es-PR" sz="2400" dirty="0">
                <a:solidFill>
                  <a:srgbClr val="FF0000"/>
                </a:solidFill>
              </a:rPr>
              <a:t>EVA = </a:t>
            </a:r>
            <a:r>
              <a:rPr lang="es-PR" sz="2400" dirty="0" err="1">
                <a:solidFill>
                  <a:srgbClr val="FF0000"/>
                </a:solidFill>
              </a:rPr>
              <a:t>Extravehicular</a:t>
            </a:r>
            <a:r>
              <a:rPr lang="es-PR" sz="2400" dirty="0">
                <a:solidFill>
                  <a:srgbClr val="FF0000"/>
                </a:solidFill>
              </a:rPr>
              <a:t> </a:t>
            </a:r>
            <a:r>
              <a:rPr lang="es-PR" sz="2400" dirty="0" err="1">
                <a:solidFill>
                  <a:srgbClr val="FF0000"/>
                </a:solidFill>
              </a:rPr>
              <a:t>Activity</a:t>
            </a:r>
            <a:endParaRPr lang="es-PR" sz="2400" dirty="0">
              <a:solidFill>
                <a:srgbClr val="FF0000"/>
              </a:solidFill>
            </a:endParaRPr>
          </a:p>
          <a:p>
            <a:pPr marL="0" indent="0" algn="l">
              <a:buNone/>
            </a:pPr>
            <a:endParaRPr lang="en-US" sz="2400" b="0" i="0" dirty="0">
              <a:solidFill>
                <a:srgbClr val="262626"/>
              </a:solidFill>
              <a:effectLst/>
              <a:latin typeface="Open Sans" panose="020B0606030504020204" pitchFamily="34" charset="0"/>
            </a:endParaRPr>
          </a:p>
          <a:p>
            <a:pPr marL="0" indent="0">
              <a:buNone/>
            </a:pPr>
            <a:endParaRPr lang="es-PR" sz="2400" dirty="0"/>
          </a:p>
          <a:p>
            <a:pPr marL="0" indent="0">
              <a:buNone/>
            </a:pPr>
            <a:endParaRPr lang="es-PR" sz="2400" dirty="0"/>
          </a:p>
        </p:txBody>
      </p:sp>
    </p:spTree>
    <p:extLst>
      <p:ext uri="{BB962C8B-B14F-4D97-AF65-F5344CB8AC3E}">
        <p14:creationId xmlns:p14="http://schemas.microsoft.com/office/powerpoint/2010/main" val="40066594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24CAB-67BD-4337-8B66-C712174EA0A8}"/>
              </a:ext>
            </a:extLst>
          </p:cNvPr>
          <p:cNvSpPr>
            <a:spLocks noGrp="1"/>
          </p:cNvSpPr>
          <p:nvPr>
            <p:ph type="title"/>
          </p:nvPr>
        </p:nvSpPr>
        <p:spPr>
          <a:xfrm>
            <a:off x="838200" y="365125"/>
            <a:ext cx="6009640" cy="1325563"/>
          </a:xfrm>
          <a:solidFill>
            <a:srgbClr val="00ADC6"/>
          </a:solidFill>
          <a:ln>
            <a:solidFill>
              <a:srgbClr val="00ADC6"/>
            </a:solidFill>
          </a:ln>
        </p:spPr>
        <p:txBody>
          <a:bodyPr>
            <a:normAutofit/>
          </a:bodyPr>
          <a:lstStyle/>
          <a:p>
            <a:pPr algn="ctr"/>
            <a:r>
              <a:rPr lang="en-US" sz="2800" kern="1200" dirty="0">
                <a:solidFill>
                  <a:srgbClr val="FFFFFF"/>
                </a:solidFill>
                <a:latin typeface="+mj-lt"/>
                <a:ea typeface="+mj-ea"/>
                <a:cs typeface="+mj-cs"/>
              </a:rPr>
              <a:t>Proportion of astronauts </a:t>
            </a:r>
            <a:r>
              <a:rPr lang="en-US" sz="2800" dirty="0" err="1">
                <a:solidFill>
                  <a:srgbClr val="FFFFFF"/>
                </a:solidFill>
              </a:rPr>
              <a:t>v.s</a:t>
            </a:r>
            <a:r>
              <a:rPr lang="en-US" sz="2800" dirty="0">
                <a:solidFill>
                  <a:srgbClr val="FFFFFF"/>
                </a:solidFill>
              </a:rPr>
              <a:t>.</a:t>
            </a:r>
            <a:r>
              <a:rPr lang="en-US" sz="2800" kern="1200" dirty="0">
                <a:solidFill>
                  <a:srgbClr val="FFFFFF"/>
                </a:solidFill>
                <a:latin typeface="+mj-lt"/>
                <a:ea typeface="+mj-ea"/>
                <a:cs typeface="+mj-cs"/>
              </a:rPr>
              <a:t> </a:t>
            </a:r>
            <a:r>
              <a:rPr lang="en-US" sz="2800" dirty="0">
                <a:solidFill>
                  <a:srgbClr val="FFFFFF"/>
                </a:solidFill>
              </a:rPr>
              <a:t>gender</a:t>
            </a:r>
            <a:endParaRPr lang="en-US" sz="2800" dirty="0"/>
          </a:p>
        </p:txBody>
      </p:sp>
      <p:sp>
        <p:nvSpPr>
          <p:cNvPr id="8" name="Rectangle 7">
            <a:extLst>
              <a:ext uri="{FF2B5EF4-FFF2-40B4-BE49-F238E27FC236}">
                <a16:creationId xmlns:a16="http://schemas.microsoft.com/office/drawing/2014/main" id="{3A0FAD0C-D2E2-4CCD-991C-947F38950220}"/>
              </a:ext>
            </a:extLst>
          </p:cNvPr>
          <p:cNvSpPr/>
          <p:nvPr/>
        </p:nvSpPr>
        <p:spPr>
          <a:xfrm>
            <a:off x="838200" y="1797368"/>
            <a:ext cx="6009640" cy="444055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Content Placeholder 11" descr="Chart, bar chart&#10;&#10;Description automatically generated">
            <a:hlinkClick r:id="rId2" action="ppaction://hlinksldjump"/>
            <a:extLst>
              <a:ext uri="{FF2B5EF4-FFF2-40B4-BE49-F238E27FC236}">
                <a16:creationId xmlns:a16="http://schemas.microsoft.com/office/drawing/2014/main" id="{7249B095-6D88-4FEF-BD3F-E78EAEFC71F7}"/>
              </a:ext>
            </a:extLst>
          </p:cNvPr>
          <p:cNvPicPr>
            <a:picLocks noGrp="1" noChangeAspect="1"/>
          </p:cNvPicPr>
          <p:nvPr>
            <p:ph idx="1"/>
          </p:nvPr>
        </p:nvPicPr>
        <p:blipFill>
          <a:blip r:embed="rId3"/>
          <a:stretch>
            <a:fillRect/>
          </a:stretch>
        </p:blipFill>
        <p:spPr>
          <a:xfrm>
            <a:off x="1066558" y="2315334"/>
            <a:ext cx="5552924" cy="3404621"/>
          </a:xfrm>
          <a:prstGeom prst="rect">
            <a:avLst/>
          </a:prstGeom>
        </p:spPr>
      </p:pic>
      <p:sp>
        <p:nvSpPr>
          <p:cNvPr id="3" name="Rectangle 2">
            <a:extLst>
              <a:ext uri="{FF2B5EF4-FFF2-40B4-BE49-F238E27FC236}">
                <a16:creationId xmlns:a16="http://schemas.microsoft.com/office/drawing/2014/main" id="{A11238E8-C318-424C-BD04-306D3C40FC55}"/>
              </a:ext>
            </a:extLst>
          </p:cNvPr>
          <p:cNvSpPr/>
          <p:nvPr/>
        </p:nvSpPr>
        <p:spPr>
          <a:xfrm>
            <a:off x="6969760" y="365125"/>
            <a:ext cx="5069840" cy="2919738"/>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endParaRPr lang="en-US" sz="1400" dirty="0">
              <a:latin typeface="Arial" panose="020B0604020202020204" pitchFamily="34" charset="0"/>
              <a:ea typeface="Arial" panose="020B0604020202020204" pitchFamily="34" charset="0"/>
            </a:endParaRPr>
          </a:p>
          <a:p>
            <a:pPr>
              <a:lnSpc>
                <a:spcPct val="150000"/>
              </a:lnSpc>
            </a:pPr>
            <a:r>
              <a:rPr lang="en-US" sz="1500" b="1" dirty="0">
                <a:latin typeface="Arial" panose="020B0604020202020204" pitchFamily="34" charset="0"/>
                <a:ea typeface="Arial" panose="020B0604020202020204" pitchFamily="34" charset="0"/>
              </a:rPr>
              <a:t>D</a:t>
            </a:r>
            <a:r>
              <a:rPr lang="en-US" sz="1500" b="1" dirty="0">
                <a:effectLst/>
                <a:latin typeface="Arial" panose="020B0604020202020204" pitchFamily="34" charset="0"/>
                <a:ea typeface="Arial" panose="020B0604020202020204" pitchFamily="34" charset="0"/>
              </a:rPr>
              <a:t>iagram shows…</a:t>
            </a:r>
          </a:p>
          <a:p>
            <a:pPr marL="285750" indent="-285750">
              <a:lnSpc>
                <a:spcPct val="150000"/>
              </a:lnSpc>
              <a:buFont typeface="Arial" panose="020B0604020202020204" pitchFamily="34" charset="0"/>
              <a:buChar char="•"/>
            </a:pPr>
            <a:r>
              <a:rPr lang="en-US" sz="1500" dirty="0">
                <a:latin typeface="Arial" panose="020B0604020202020204" pitchFamily="34" charset="0"/>
                <a:ea typeface="Arial" panose="020B0604020202020204" pitchFamily="34" charset="0"/>
              </a:rPr>
              <a:t>The d</a:t>
            </a:r>
            <a:r>
              <a:rPr lang="en-US" sz="1500" dirty="0">
                <a:effectLst/>
                <a:latin typeface="Arial" panose="020B0604020202020204" pitchFamily="34" charset="0"/>
                <a:ea typeface="Arial" panose="020B0604020202020204" pitchFamily="34" charset="0"/>
              </a:rPr>
              <a:t>ifference in proportion for the astronauts of each gender for the past 60 years of space travel. </a:t>
            </a:r>
          </a:p>
          <a:p>
            <a:pPr marL="285750" indent="-285750">
              <a:lnSpc>
                <a:spcPct val="150000"/>
              </a:lnSpc>
              <a:buFont typeface="Arial" panose="020B0604020202020204" pitchFamily="34" charset="0"/>
              <a:buChar char="•"/>
            </a:pPr>
            <a:r>
              <a:rPr lang="en-US" sz="1500" dirty="0">
                <a:latin typeface="Arial" panose="020B0604020202020204" pitchFamily="34" charset="0"/>
                <a:ea typeface="Arial" panose="020B0604020202020204" pitchFamily="34" charset="0"/>
              </a:rPr>
              <a:t>H</a:t>
            </a:r>
            <a:r>
              <a:rPr lang="en-US" sz="1500" dirty="0">
                <a:effectLst/>
                <a:latin typeface="Arial" panose="020B0604020202020204" pitchFamily="34" charset="0"/>
                <a:ea typeface="Arial" panose="020B0604020202020204" pitchFamily="34" charset="0"/>
              </a:rPr>
              <a:t>ow the proportion of female astronauts is located below 0.25 while the male proportion is substantially higher in comparison being its proportion over 0.75. </a:t>
            </a:r>
          </a:p>
          <a:p>
            <a:pPr marL="285750" indent="-285750">
              <a:lnSpc>
                <a:spcPct val="150000"/>
              </a:lnSpc>
              <a:buFont typeface="Arial" panose="020B0604020202020204" pitchFamily="34" charset="0"/>
              <a:buChar char="•"/>
            </a:pPr>
            <a:r>
              <a:rPr lang="en-US" sz="1500" dirty="0">
                <a:latin typeface="Arial" panose="020B0604020202020204" pitchFamily="34" charset="0"/>
                <a:ea typeface="Arial" panose="020B0604020202020204" pitchFamily="34" charset="0"/>
              </a:rPr>
              <a:t>H</a:t>
            </a:r>
            <a:r>
              <a:rPr lang="en-US" sz="1500" dirty="0">
                <a:effectLst/>
                <a:latin typeface="Arial" panose="020B0604020202020204" pitchFamily="34" charset="0"/>
                <a:ea typeface="Arial" panose="020B0604020202020204" pitchFamily="34" charset="0"/>
              </a:rPr>
              <a:t>ow the male gender has predominated the space travel missions.  </a:t>
            </a:r>
          </a:p>
          <a:p>
            <a:pPr algn="ctr"/>
            <a:endParaRPr lang="en-US" dirty="0"/>
          </a:p>
        </p:txBody>
      </p:sp>
      <p:grpSp>
        <p:nvGrpSpPr>
          <p:cNvPr id="5" name="Group 4">
            <a:extLst>
              <a:ext uri="{FF2B5EF4-FFF2-40B4-BE49-F238E27FC236}">
                <a16:creationId xmlns:a16="http://schemas.microsoft.com/office/drawing/2014/main" id="{0D002340-70FD-4DEA-A760-D1A5236645F5}"/>
              </a:ext>
            </a:extLst>
          </p:cNvPr>
          <p:cNvGrpSpPr/>
          <p:nvPr/>
        </p:nvGrpSpPr>
        <p:grpSpPr>
          <a:xfrm>
            <a:off x="6969760" y="3429000"/>
            <a:ext cx="5069840" cy="2808923"/>
            <a:chOff x="6969760" y="365124"/>
            <a:chExt cx="5031740" cy="3019425"/>
          </a:xfrm>
        </p:grpSpPr>
        <p:sp>
          <p:nvSpPr>
            <p:cNvPr id="9" name="Rectangle 8">
              <a:extLst>
                <a:ext uri="{FF2B5EF4-FFF2-40B4-BE49-F238E27FC236}">
                  <a16:creationId xmlns:a16="http://schemas.microsoft.com/office/drawing/2014/main" id="{46477E86-11D7-4F92-B037-C92584B5C663}"/>
                </a:ext>
              </a:extLst>
            </p:cNvPr>
            <p:cNvSpPr/>
            <p:nvPr/>
          </p:nvSpPr>
          <p:spPr>
            <a:xfrm>
              <a:off x="6969760" y="365124"/>
              <a:ext cx="5031740" cy="3019425"/>
            </a:xfrm>
            <a:prstGeom prst="rect">
              <a:avLst/>
            </a:prstGeom>
            <a:solidFill>
              <a:srgbClr val="404040"/>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EC045089-D512-4023-A975-F11D76725542}"/>
                </a:ext>
              </a:extLst>
            </p:cNvPr>
            <p:cNvSpPr txBox="1">
              <a:spLocks/>
            </p:cNvSpPr>
            <p:nvPr/>
          </p:nvSpPr>
          <p:spPr>
            <a:xfrm>
              <a:off x="6969760" y="695642"/>
              <a:ext cx="4946015" cy="220345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PR" sz="1800" b="1" dirty="0" err="1">
                  <a:solidFill>
                    <a:schemeClr val="bg1"/>
                  </a:solidFill>
                  <a:latin typeface="Open Sans" panose="020B0606030504020204" pitchFamily="34" charset="0"/>
                </a:rPr>
                <a:t>Code</a:t>
              </a:r>
              <a:r>
                <a:rPr lang="es-PR" sz="1800" b="1" dirty="0">
                  <a:solidFill>
                    <a:schemeClr val="bg1"/>
                  </a:solidFill>
                  <a:latin typeface="Open Sans" panose="020B0606030504020204" pitchFamily="34" charset="0"/>
                </a:rPr>
                <a:t>:</a:t>
              </a:r>
            </a:p>
            <a:p>
              <a:pPr marL="0" indent="0">
                <a:buFont typeface="Arial" panose="020B0604020202020204" pitchFamily="34" charset="0"/>
                <a:buNone/>
              </a:pPr>
              <a:r>
                <a:rPr lang="es-PR" sz="1800" dirty="0" err="1">
                  <a:solidFill>
                    <a:schemeClr val="bg1"/>
                  </a:solidFill>
                  <a:latin typeface="Open Sans" panose="020B0606030504020204" pitchFamily="34" charset="0"/>
                </a:rPr>
                <a:t>austronauts</a:t>
              </a:r>
              <a:r>
                <a:rPr lang="es-PR" sz="1800" dirty="0">
                  <a:solidFill>
                    <a:schemeClr val="bg1"/>
                  </a:solidFill>
                  <a:latin typeface="Open Sans" panose="020B0606030504020204" pitchFamily="34" charset="0"/>
                </a:rPr>
                <a:t> %&gt;%</a:t>
              </a:r>
            </a:p>
            <a:p>
              <a:pPr marL="0" indent="0">
                <a:buFont typeface="Arial" panose="020B0604020202020204" pitchFamily="34" charset="0"/>
                <a:buNone/>
              </a:pPr>
              <a:r>
                <a:rPr lang="es-PR" sz="1800" dirty="0">
                  <a:solidFill>
                    <a:schemeClr val="bg1"/>
                  </a:solidFill>
                  <a:latin typeface="Open Sans" panose="020B0606030504020204" pitchFamily="34" charset="0"/>
                </a:rPr>
                <a:t> </a:t>
              </a:r>
              <a:r>
                <a:rPr lang="es-PR" sz="1800" dirty="0" err="1">
                  <a:solidFill>
                    <a:schemeClr val="bg1"/>
                  </a:solidFill>
                  <a:latin typeface="Open Sans" panose="020B0606030504020204" pitchFamily="34" charset="0"/>
                </a:rPr>
                <a:t>group_by</a:t>
              </a:r>
              <a:r>
                <a:rPr lang="es-PR" sz="1800" dirty="0">
                  <a:solidFill>
                    <a:schemeClr val="bg1"/>
                  </a:solidFill>
                  <a:latin typeface="Open Sans" panose="020B0606030504020204" pitchFamily="34" charset="0"/>
                </a:rPr>
                <a:t>(sex) %&gt;%</a:t>
              </a:r>
            </a:p>
            <a:p>
              <a:pPr marL="0" indent="0">
                <a:buFont typeface="Arial" panose="020B0604020202020204" pitchFamily="34" charset="0"/>
                <a:buNone/>
              </a:pPr>
              <a:r>
                <a:rPr lang="es-PR" sz="1800" dirty="0">
                  <a:solidFill>
                    <a:schemeClr val="bg1"/>
                  </a:solidFill>
                  <a:latin typeface="Open Sans" panose="020B0606030504020204" pitchFamily="34" charset="0"/>
                </a:rPr>
                <a:t> </a:t>
              </a:r>
              <a:r>
                <a:rPr lang="es-PR" sz="1800" dirty="0" err="1">
                  <a:solidFill>
                    <a:schemeClr val="bg1"/>
                  </a:solidFill>
                  <a:latin typeface="Open Sans" panose="020B0606030504020204" pitchFamily="34" charset="0"/>
                </a:rPr>
                <a:t>summarize</a:t>
              </a:r>
              <a:r>
                <a:rPr lang="es-PR" sz="1800" dirty="0">
                  <a:solidFill>
                    <a:schemeClr val="bg1"/>
                  </a:solidFill>
                  <a:latin typeface="Open Sans" panose="020B0606030504020204" pitchFamily="34" charset="0"/>
                </a:rPr>
                <a:t>(</a:t>
              </a:r>
              <a:r>
                <a:rPr lang="es-PR" sz="1800" dirty="0" err="1">
                  <a:solidFill>
                    <a:schemeClr val="bg1"/>
                  </a:solidFill>
                  <a:latin typeface="Open Sans" panose="020B0606030504020204" pitchFamily="34" charset="0"/>
                </a:rPr>
                <a:t>proportion</a:t>
              </a:r>
              <a:r>
                <a:rPr lang="es-PR" sz="1800" dirty="0">
                  <a:solidFill>
                    <a:schemeClr val="bg1"/>
                  </a:solidFill>
                  <a:latin typeface="Open Sans" panose="020B0606030504020204" pitchFamily="34" charset="0"/>
                </a:rPr>
                <a:t> = n()/</a:t>
              </a:r>
              <a:r>
                <a:rPr lang="es-PR" sz="1800" dirty="0" err="1">
                  <a:solidFill>
                    <a:schemeClr val="bg1"/>
                  </a:solidFill>
                  <a:latin typeface="Open Sans" panose="020B0606030504020204" pitchFamily="34" charset="0"/>
                </a:rPr>
                <a:t>nrow</a:t>
              </a:r>
              <a:r>
                <a:rPr lang="es-PR" sz="1800" dirty="0">
                  <a:solidFill>
                    <a:schemeClr val="bg1"/>
                  </a:solidFill>
                  <a:latin typeface="Open Sans" panose="020B0606030504020204" pitchFamily="34" charset="0"/>
                </a:rPr>
                <a:t>(.)) %&gt;%</a:t>
              </a:r>
            </a:p>
            <a:p>
              <a:pPr marL="0" indent="0">
                <a:buFont typeface="Arial" panose="020B0604020202020204" pitchFamily="34" charset="0"/>
                <a:buNone/>
              </a:pPr>
              <a:r>
                <a:rPr lang="es-PR" sz="1800" dirty="0">
                  <a:solidFill>
                    <a:schemeClr val="bg1"/>
                  </a:solidFill>
                  <a:latin typeface="Open Sans" panose="020B0606030504020204" pitchFamily="34" charset="0"/>
                </a:rPr>
                <a:t> </a:t>
              </a:r>
              <a:r>
                <a:rPr lang="es-PR" sz="1800" dirty="0" err="1">
                  <a:solidFill>
                    <a:schemeClr val="bg1"/>
                  </a:solidFill>
                  <a:latin typeface="Open Sans" panose="020B0606030504020204" pitchFamily="34" charset="0"/>
                </a:rPr>
                <a:t>ggplot</a:t>
              </a:r>
              <a:r>
                <a:rPr lang="es-PR" sz="1800" dirty="0">
                  <a:solidFill>
                    <a:schemeClr val="bg1"/>
                  </a:solidFill>
                  <a:latin typeface="Open Sans" panose="020B0606030504020204" pitchFamily="34" charset="0"/>
                </a:rPr>
                <a:t>(aes(sex, </a:t>
              </a:r>
              <a:r>
                <a:rPr lang="es-PR" sz="1800" dirty="0" err="1">
                  <a:solidFill>
                    <a:schemeClr val="bg1"/>
                  </a:solidFill>
                  <a:latin typeface="Open Sans" panose="020B0606030504020204" pitchFamily="34" charset="0"/>
                </a:rPr>
                <a:t>proportion</a:t>
              </a:r>
              <a:r>
                <a:rPr lang="es-PR" sz="1800" dirty="0">
                  <a:solidFill>
                    <a:schemeClr val="bg1"/>
                  </a:solidFill>
                  <a:latin typeface="Open Sans" panose="020B0606030504020204" pitchFamily="34" charset="0"/>
                </a:rPr>
                <a:t>, </a:t>
              </a:r>
              <a:r>
                <a:rPr lang="es-PR" sz="1800" dirty="0" err="1">
                  <a:solidFill>
                    <a:schemeClr val="bg1"/>
                  </a:solidFill>
                  <a:latin typeface="Open Sans" panose="020B0606030504020204" pitchFamily="34" charset="0"/>
                </a:rPr>
                <a:t>fill</a:t>
              </a:r>
              <a:r>
                <a:rPr lang="es-PR" sz="1800" dirty="0">
                  <a:solidFill>
                    <a:schemeClr val="bg1"/>
                  </a:solidFill>
                  <a:latin typeface="Open Sans" panose="020B0606030504020204" pitchFamily="34" charset="0"/>
                </a:rPr>
                <a:t> = sex)) +</a:t>
              </a:r>
            </a:p>
            <a:p>
              <a:pPr marL="0" indent="0">
                <a:buFont typeface="Arial" panose="020B0604020202020204" pitchFamily="34" charset="0"/>
                <a:buNone/>
              </a:pPr>
              <a:r>
                <a:rPr lang="es-PR" sz="1800" dirty="0">
                  <a:solidFill>
                    <a:schemeClr val="bg1"/>
                  </a:solidFill>
                  <a:latin typeface="Open Sans" panose="020B0606030504020204" pitchFamily="34" charset="0"/>
                </a:rPr>
                <a:t> </a:t>
              </a:r>
              <a:r>
                <a:rPr lang="es-PR" sz="1800" dirty="0" err="1">
                  <a:solidFill>
                    <a:schemeClr val="bg1"/>
                  </a:solidFill>
                  <a:latin typeface="Open Sans" panose="020B0606030504020204" pitchFamily="34" charset="0"/>
                </a:rPr>
                <a:t>geom_col</a:t>
              </a:r>
              <a:r>
                <a:rPr lang="es-PR" sz="1800" dirty="0">
                  <a:solidFill>
                    <a:schemeClr val="bg1"/>
                  </a:solidFill>
                  <a:latin typeface="Open Sans" panose="020B0606030504020204" pitchFamily="34" charset="0"/>
                </a:rPr>
                <a:t>(</a:t>
              </a:r>
              <a:r>
                <a:rPr lang="es-PR" sz="1800" dirty="0" err="1">
                  <a:solidFill>
                    <a:schemeClr val="bg1"/>
                  </a:solidFill>
                  <a:latin typeface="Open Sans" panose="020B0606030504020204" pitchFamily="34" charset="0"/>
                </a:rPr>
                <a:t>show.legend</a:t>
              </a:r>
              <a:r>
                <a:rPr lang="es-PR" sz="1800" dirty="0">
                  <a:solidFill>
                    <a:schemeClr val="bg1"/>
                  </a:solidFill>
                  <a:latin typeface="Open Sans" panose="020B0606030504020204" pitchFamily="34" charset="0"/>
                </a:rPr>
                <a:t> = FALSE, </a:t>
              </a:r>
              <a:r>
                <a:rPr lang="es-PR" sz="1800" dirty="0" err="1">
                  <a:solidFill>
                    <a:schemeClr val="bg1"/>
                  </a:solidFill>
                  <a:latin typeface="Open Sans" panose="020B0606030504020204" pitchFamily="34" charset="0"/>
                </a:rPr>
                <a:t>width</a:t>
              </a:r>
              <a:r>
                <a:rPr lang="es-PR" sz="1800" dirty="0">
                  <a:solidFill>
                    <a:schemeClr val="bg1"/>
                  </a:solidFill>
                  <a:latin typeface="Open Sans" panose="020B0606030504020204" pitchFamily="34" charset="0"/>
                </a:rPr>
                <a:t> = .3)</a:t>
              </a:r>
            </a:p>
            <a:p>
              <a:pPr marL="0" indent="0">
                <a:buFont typeface="Arial" panose="020B0604020202020204" pitchFamily="34" charset="0"/>
                <a:buNone/>
              </a:pPr>
              <a:endParaRPr lang="es-PR" dirty="0"/>
            </a:p>
          </p:txBody>
        </p:sp>
      </p:grpSp>
    </p:spTree>
    <p:extLst>
      <p:ext uri="{BB962C8B-B14F-4D97-AF65-F5344CB8AC3E}">
        <p14:creationId xmlns:p14="http://schemas.microsoft.com/office/powerpoint/2010/main" val="2965274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24CAB-67BD-4337-8B66-C712174EA0A8}"/>
              </a:ext>
            </a:extLst>
          </p:cNvPr>
          <p:cNvSpPr>
            <a:spLocks noGrp="1"/>
          </p:cNvSpPr>
          <p:nvPr>
            <p:ph type="title"/>
          </p:nvPr>
        </p:nvSpPr>
        <p:spPr>
          <a:xfrm>
            <a:off x="838200" y="346075"/>
            <a:ext cx="6009640" cy="1325563"/>
          </a:xfrm>
          <a:solidFill>
            <a:srgbClr val="00ADC6"/>
          </a:solidFill>
          <a:ln>
            <a:solidFill>
              <a:srgbClr val="00ADC6"/>
            </a:solidFill>
          </a:ln>
        </p:spPr>
        <p:txBody>
          <a:bodyPr>
            <a:normAutofit/>
          </a:bodyPr>
          <a:lstStyle/>
          <a:p>
            <a:pPr algn="ctr"/>
            <a:r>
              <a:rPr lang="es-PR" sz="2800" dirty="0">
                <a:solidFill>
                  <a:schemeClr val="bg1"/>
                </a:solidFill>
              </a:rPr>
              <a:t>Top </a:t>
            </a:r>
            <a:r>
              <a:rPr lang="es-PR" sz="2800" dirty="0" err="1">
                <a:solidFill>
                  <a:schemeClr val="bg1"/>
                </a:solidFill>
              </a:rPr>
              <a:t>two</a:t>
            </a:r>
            <a:r>
              <a:rPr lang="es-PR" sz="2800" dirty="0">
                <a:solidFill>
                  <a:schemeClr val="bg1"/>
                </a:solidFill>
              </a:rPr>
              <a:t> </a:t>
            </a:r>
            <a:r>
              <a:rPr lang="es-PR" sz="2800" dirty="0" err="1">
                <a:solidFill>
                  <a:schemeClr val="bg1"/>
                </a:solidFill>
              </a:rPr>
              <a:t>nations</a:t>
            </a:r>
            <a:r>
              <a:rPr lang="es-PR" sz="2800" dirty="0">
                <a:solidFill>
                  <a:schemeClr val="bg1"/>
                </a:solidFill>
              </a:rPr>
              <a:t> </a:t>
            </a:r>
            <a:r>
              <a:rPr lang="es-PR" sz="2800" dirty="0" err="1">
                <a:solidFill>
                  <a:schemeClr val="bg1"/>
                </a:solidFill>
              </a:rPr>
              <a:t>with</a:t>
            </a:r>
            <a:r>
              <a:rPr lang="es-PR" sz="2800" dirty="0">
                <a:solidFill>
                  <a:schemeClr val="bg1"/>
                </a:solidFill>
              </a:rPr>
              <a:t> </a:t>
            </a:r>
            <a:r>
              <a:rPr lang="es-PR" sz="2800" dirty="0" err="1">
                <a:solidFill>
                  <a:schemeClr val="bg1"/>
                </a:solidFill>
              </a:rPr>
              <a:t>the</a:t>
            </a:r>
            <a:r>
              <a:rPr lang="es-PR" sz="2800" dirty="0">
                <a:solidFill>
                  <a:schemeClr val="bg1"/>
                </a:solidFill>
              </a:rPr>
              <a:t> </a:t>
            </a:r>
            <a:r>
              <a:rPr lang="es-PR" sz="2800" dirty="0" err="1">
                <a:solidFill>
                  <a:schemeClr val="bg1"/>
                </a:solidFill>
              </a:rPr>
              <a:t>most</a:t>
            </a:r>
            <a:r>
              <a:rPr lang="es-PR" sz="2800" dirty="0">
                <a:solidFill>
                  <a:schemeClr val="bg1"/>
                </a:solidFill>
              </a:rPr>
              <a:t> </a:t>
            </a:r>
            <a:r>
              <a:rPr lang="es-PR" sz="2800" dirty="0" err="1">
                <a:solidFill>
                  <a:schemeClr val="bg1"/>
                </a:solidFill>
              </a:rPr>
              <a:t>flights</a:t>
            </a:r>
            <a:r>
              <a:rPr lang="es-PR" sz="2800" dirty="0">
                <a:solidFill>
                  <a:schemeClr val="bg1"/>
                </a:solidFill>
              </a:rPr>
              <a:t> </a:t>
            </a:r>
            <a:r>
              <a:rPr lang="es-PR" sz="2800" dirty="0" err="1">
                <a:solidFill>
                  <a:schemeClr val="bg1"/>
                </a:solidFill>
              </a:rPr>
              <a:t>v.s.</a:t>
            </a:r>
            <a:r>
              <a:rPr lang="es-PR" sz="2800" dirty="0">
                <a:solidFill>
                  <a:schemeClr val="bg1"/>
                </a:solidFill>
              </a:rPr>
              <a:t> </a:t>
            </a:r>
            <a:r>
              <a:rPr lang="es-PR" sz="2800" dirty="0" err="1">
                <a:solidFill>
                  <a:schemeClr val="bg1"/>
                </a:solidFill>
              </a:rPr>
              <a:t>number</a:t>
            </a:r>
            <a:r>
              <a:rPr lang="es-PR" sz="2800" dirty="0">
                <a:solidFill>
                  <a:schemeClr val="bg1"/>
                </a:solidFill>
              </a:rPr>
              <a:t> </a:t>
            </a:r>
            <a:r>
              <a:rPr lang="es-PR" sz="2800" dirty="0" err="1">
                <a:solidFill>
                  <a:schemeClr val="bg1"/>
                </a:solidFill>
              </a:rPr>
              <a:t>of</a:t>
            </a:r>
            <a:r>
              <a:rPr lang="es-PR" sz="2800" dirty="0">
                <a:solidFill>
                  <a:schemeClr val="bg1"/>
                </a:solidFill>
              </a:rPr>
              <a:t> </a:t>
            </a:r>
            <a:r>
              <a:rPr lang="es-PR" sz="2800" dirty="0" err="1">
                <a:solidFill>
                  <a:schemeClr val="bg1"/>
                </a:solidFill>
              </a:rPr>
              <a:t>missions</a:t>
            </a:r>
            <a:r>
              <a:rPr lang="es-PR" sz="2800" dirty="0">
                <a:solidFill>
                  <a:schemeClr val="bg1"/>
                </a:solidFill>
              </a:rPr>
              <a:t> </a:t>
            </a:r>
            <a:r>
              <a:rPr lang="es-PR" sz="2800" dirty="0" err="1">
                <a:solidFill>
                  <a:schemeClr val="bg1"/>
                </a:solidFill>
              </a:rPr>
              <a:t>by</a:t>
            </a:r>
            <a:r>
              <a:rPr lang="es-PR" sz="2800" dirty="0">
                <a:solidFill>
                  <a:schemeClr val="bg1"/>
                </a:solidFill>
              </a:rPr>
              <a:t> </a:t>
            </a:r>
            <a:r>
              <a:rPr lang="es-PR" sz="2800" dirty="0" err="1">
                <a:solidFill>
                  <a:schemeClr val="bg1"/>
                </a:solidFill>
              </a:rPr>
              <a:t>gender</a:t>
            </a:r>
            <a:endParaRPr lang="en-US" sz="2800" dirty="0"/>
          </a:p>
        </p:txBody>
      </p:sp>
      <p:sp>
        <p:nvSpPr>
          <p:cNvPr id="8" name="Rectangle 7">
            <a:extLst>
              <a:ext uri="{FF2B5EF4-FFF2-40B4-BE49-F238E27FC236}">
                <a16:creationId xmlns:a16="http://schemas.microsoft.com/office/drawing/2014/main" id="{3A0FAD0C-D2E2-4CCD-991C-947F38950220}"/>
              </a:ext>
            </a:extLst>
          </p:cNvPr>
          <p:cNvSpPr/>
          <p:nvPr/>
        </p:nvSpPr>
        <p:spPr>
          <a:xfrm>
            <a:off x="838200" y="1797368"/>
            <a:ext cx="6009640" cy="444055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11238E8-C318-424C-BD04-306D3C40FC55}"/>
              </a:ext>
            </a:extLst>
          </p:cNvPr>
          <p:cNvSpPr/>
          <p:nvPr/>
        </p:nvSpPr>
        <p:spPr>
          <a:xfrm>
            <a:off x="6969760" y="365125"/>
            <a:ext cx="5069840" cy="2919738"/>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endParaRPr lang="en-US" sz="1400"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r>
              <a:rPr lang="en-US" sz="1600" b="1" dirty="0">
                <a:latin typeface="Arial" panose="020B0604020202020204" pitchFamily="34" charset="0"/>
                <a:ea typeface="Arial" panose="020B0604020202020204" pitchFamily="34" charset="0"/>
              </a:rPr>
              <a:t>D</a:t>
            </a:r>
            <a:r>
              <a:rPr lang="en-US" sz="1600" b="1" dirty="0">
                <a:effectLst/>
                <a:latin typeface="Arial" panose="020B0604020202020204" pitchFamily="34" charset="0"/>
                <a:ea typeface="Arial" panose="020B0604020202020204" pitchFamily="34" charset="0"/>
              </a:rPr>
              <a:t>iagram shows…</a:t>
            </a:r>
          </a:p>
          <a:p>
            <a:pPr marL="285750" indent="-285750">
              <a:lnSpc>
                <a:spcPct val="150000"/>
              </a:lnSpc>
              <a:buFont typeface="Arial" panose="020B0604020202020204" pitchFamily="34" charset="0"/>
              <a:buChar char="•"/>
            </a:pPr>
            <a:r>
              <a:rPr lang="en-US" sz="1600" dirty="0">
                <a:effectLst/>
                <a:latin typeface="Arial" panose="020B0604020202020204" pitchFamily="34" charset="0"/>
                <a:ea typeface="Arial" panose="020B0604020202020204" pitchFamily="34" charset="0"/>
              </a:rPr>
              <a:t>How the number of missions performed by the U.S. space program has a substantial lead on its Soviet counterpart.</a:t>
            </a:r>
          </a:p>
          <a:p>
            <a:pPr marL="285750" indent="-285750">
              <a:lnSpc>
                <a:spcPct val="150000"/>
              </a:lnSpc>
              <a:buFont typeface="Arial" panose="020B0604020202020204" pitchFamily="34" charset="0"/>
              <a:buChar char="•"/>
            </a:pPr>
            <a:r>
              <a:rPr lang="en-US" sz="1600" dirty="0">
                <a:effectLst/>
                <a:latin typeface="Arial" panose="020B0604020202020204" pitchFamily="34" charset="0"/>
                <a:ea typeface="Arial" panose="020B0604020202020204" pitchFamily="34" charset="0"/>
              </a:rPr>
              <a:t>The U.S.’s far lead in the total number of missions performed by a female crew. </a:t>
            </a: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gn="ctr"/>
            <a:endParaRPr lang="en-US" dirty="0"/>
          </a:p>
        </p:txBody>
      </p:sp>
      <p:grpSp>
        <p:nvGrpSpPr>
          <p:cNvPr id="5" name="Group 4">
            <a:extLst>
              <a:ext uri="{FF2B5EF4-FFF2-40B4-BE49-F238E27FC236}">
                <a16:creationId xmlns:a16="http://schemas.microsoft.com/office/drawing/2014/main" id="{0D002340-70FD-4DEA-A760-D1A5236645F5}"/>
              </a:ext>
            </a:extLst>
          </p:cNvPr>
          <p:cNvGrpSpPr/>
          <p:nvPr/>
        </p:nvGrpSpPr>
        <p:grpSpPr>
          <a:xfrm>
            <a:off x="6969760" y="3429000"/>
            <a:ext cx="5069840" cy="2808923"/>
            <a:chOff x="6969760" y="365124"/>
            <a:chExt cx="5031740" cy="3019425"/>
          </a:xfrm>
        </p:grpSpPr>
        <p:sp>
          <p:nvSpPr>
            <p:cNvPr id="9" name="Rectangle 8">
              <a:extLst>
                <a:ext uri="{FF2B5EF4-FFF2-40B4-BE49-F238E27FC236}">
                  <a16:creationId xmlns:a16="http://schemas.microsoft.com/office/drawing/2014/main" id="{46477E86-11D7-4F92-B037-C92584B5C663}"/>
                </a:ext>
              </a:extLst>
            </p:cNvPr>
            <p:cNvSpPr/>
            <p:nvPr/>
          </p:nvSpPr>
          <p:spPr>
            <a:xfrm>
              <a:off x="6969760" y="365124"/>
              <a:ext cx="5031740" cy="3019425"/>
            </a:xfrm>
            <a:prstGeom prst="rect">
              <a:avLst/>
            </a:prstGeom>
            <a:solidFill>
              <a:srgbClr val="404040"/>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EC045089-D512-4023-A975-F11D76725542}"/>
                </a:ext>
              </a:extLst>
            </p:cNvPr>
            <p:cNvSpPr txBox="1">
              <a:spLocks/>
            </p:cNvSpPr>
            <p:nvPr/>
          </p:nvSpPr>
          <p:spPr>
            <a:xfrm>
              <a:off x="6969760" y="695642"/>
              <a:ext cx="4946015" cy="22034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s-PR" sz="1800" b="1" dirty="0" err="1">
                  <a:solidFill>
                    <a:schemeClr val="bg1"/>
                  </a:solidFill>
                  <a:latin typeface="Open Sans" panose="020B0606030504020204" pitchFamily="34" charset="0"/>
                </a:rPr>
                <a:t>Code</a:t>
              </a:r>
              <a:r>
                <a:rPr lang="es-PR" sz="1800" b="1" dirty="0">
                  <a:solidFill>
                    <a:schemeClr val="bg1"/>
                  </a:solidFill>
                  <a:latin typeface="Open Sans" panose="020B0606030504020204" pitchFamily="34" charset="0"/>
                </a:rPr>
                <a:t>:</a:t>
              </a:r>
            </a:p>
            <a:p>
              <a:pPr marL="0" indent="0">
                <a:buFont typeface="Arial" panose="020B0604020202020204" pitchFamily="34" charset="0"/>
                <a:buNone/>
              </a:pPr>
              <a:endParaRPr lang="es-PR" dirty="0"/>
            </a:p>
          </p:txBody>
        </p:sp>
      </p:grpSp>
      <p:sp>
        <p:nvSpPr>
          <p:cNvPr id="13" name="Content Placeholder 2">
            <a:extLst>
              <a:ext uri="{FF2B5EF4-FFF2-40B4-BE49-F238E27FC236}">
                <a16:creationId xmlns:a16="http://schemas.microsoft.com/office/drawing/2014/main" id="{2F40D504-C19D-4049-8116-BF0C8A8CEB67}"/>
              </a:ext>
            </a:extLst>
          </p:cNvPr>
          <p:cNvSpPr txBox="1">
            <a:spLocks/>
          </p:cNvSpPr>
          <p:nvPr/>
        </p:nvSpPr>
        <p:spPr>
          <a:xfrm>
            <a:off x="6969760" y="3755526"/>
            <a:ext cx="5307965" cy="223837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s-PR" sz="1800" dirty="0">
              <a:solidFill>
                <a:schemeClr val="bg1"/>
              </a:solidFill>
            </a:endParaRPr>
          </a:p>
          <a:p>
            <a:pPr marL="0" indent="0">
              <a:lnSpc>
                <a:spcPct val="100000"/>
              </a:lnSpc>
              <a:buFont typeface="Arial" panose="020B0604020202020204" pitchFamily="34" charset="0"/>
              <a:buNone/>
            </a:pPr>
            <a:r>
              <a:rPr lang="es-PR" sz="1800" dirty="0" err="1">
                <a:solidFill>
                  <a:schemeClr val="bg1"/>
                </a:solidFill>
              </a:rPr>
              <a:t>filter</a:t>
            </a:r>
            <a:r>
              <a:rPr lang="es-PR" sz="1800" dirty="0">
                <a:solidFill>
                  <a:schemeClr val="bg1"/>
                </a:solidFill>
              </a:rPr>
              <a:t>(</a:t>
            </a:r>
            <a:r>
              <a:rPr lang="es-PR" sz="1800" dirty="0" err="1">
                <a:solidFill>
                  <a:schemeClr val="bg1"/>
                </a:solidFill>
              </a:rPr>
              <a:t>austronauts</a:t>
            </a:r>
            <a:r>
              <a:rPr lang="es-PR" sz="1800" dirty="0">
                <a:solidFill>
                  <a:schemeClr val="bg1"/>
                </a:solidFill>
              </a:rPr>
              <a:t>, </a:t>
            </a:r>
            <a:r>
              <a:rPr lang="es-PR" sz="1800" dirty="0" err="1">
                <a:solidFill>
                  <a:schemeClr val="bg1"/>
                </a:solidFill>
              </a:rPr>
              <a:t>nationality</a:t>
            </a:r>
            <a:r>
              <a:rPr lang="es-PR" sz="1800" dirty="0">
                <a:solidFill>
                  <a:schemeClr val="bg1"/>
                </a:solidFill>
              </a:rPr>
              <a:t>==c("U.S.S.R/</a:t>
            </a:r>
            <a:r>
              <a:rPr lang="es-PR" sz="1800" dirty="0" err="1">
                <a:solidFill>
                  <a:schemeClr val="bg1"/>
                </a:solidFill>
              </a:rPr>
              <a:t>Russia</a:t>
            </a:r>
            <a:r>
              <a:rPr lang="es-PR" sz="1800" dirty="0">
                <a:solidFill>
                  <a:schemeClr val="bg1"/>
                </a:solidFill>
              </a:rPr>
              <a:t>","U.S.")) %&gt;%</a:t>
            </a:r>
          </a:p>
          <a:p>
            <a:pPr marL="0" indent="0">
              <a:lnSpc>
                <a:spcPct val="100000"/>
              </a:lnSpc>
              <a:buFont typeface="Arial" panose="020B0604020202020204" pitchFamily="34" charset="0"/>
              <a:buNone/>
            </a:pPr>
            <a:r>
              <a:rPr lang="es-PR" sz="1800" dirty="0" err="1">
                <a:solidFill>
                  <a:schemeClr val="bg1"/>
                </a:solidFill>
              </a:rPr>
              <a:t>group_by</a:t>
            </a:r>
            <a:r>
              <a:rPr lang="es-PR" sz="1800" dirty="0">
                <a:solidFill>
                  <a:schemeClr val="bg1"/>
                </a:solidFill>
              </a:rPr>
              <a:t>(</a:t>
            </a:r>
            <a:r>
              <a:rPr lang="es-PR" sz="1800" dirty="0" err="1">
                <a:solidFill>
                  <a:schemeClr val="bg1"/>
                </a:solidFill>
              </a:rPr>
              <a:t>nationality</a:t>
            </a:r>
            <a:r>
              <a:rPr lang="es-PR" sz="1800" dirty="0">
                <a:solidFill>
                  <a:schemeClr val="bg1"/>
                </a:solidFill>
              </a:rPr>
              <a:t>) %&gt;%</a:t>
            </a:r>
          </a:p>
          <a:p>
            <a:pPr marL="0" indent="0">
              <a:lnSpc>
                <a:spcPct val="100000"/>
              </a:lnSpc>
              <a:buFont typeface="Arial" panose="020B0604020202020204" pitchFamily="34" charset="0"/>
              <a:buNone/>
            </a:pPr>
            <a:r>
              <a:rPr lang="es-PR" sz="1800" dirty="0" err="1">
                <a:solidFill>
                  <a:schemeClr val="bg1"/>
                </a:solidFill>
              </a:rPr>
              <a:t>ggplot</a:t>
            </a:r>
            <a:r>
              <a:rPr lang="es-PR" sz="1800" dirty="0">
                <a:solidFill>
                  <a:schemeClr val="bg1"/>
                </a:solidFill>
              </a:rPr>
              <a:t>(aes(</a:t>
            </a:r>
            <a:r>
              <a:rPr lang="es-PR" sz="1800" dirty="0" err="1">
                <a:solidFill>
                  <a:schemeClr val="bg1"/>
                </a:solidFill>
              </a:rPr>
              <a:t>nationality,mission_number</a:t>
            </a:r>
            <a:r>
              <a:rPr lang="es-PR" sz="1800" dirty="0">
                <a:solidFill>
                  <a:schemeClr val="bg1"/>
                </a:solidFill>
              </a:rPr>
              <a:t>, color = sex))+ </a:t>
            </a:r>
          </a:p>
          <a:p>
            <a:pPr marL="0" indent="0">
              <a:lnSpc>
                <a:spcPct val="100000"/>
              </a:lnSpc>
              <a:buFont typeface="Arial" panose="020B0604020202020204" pitchFamily="34" charset="0"/>
              <a:buNone/>
            </a:pPr>
            <a:r>
              <a:rPr lang="es-PR" sz="1800" dirty="0" err="1">
                <a:solidFill>
                  <a:schemeClr val="bg1"/>
                </a:solidFill>
              </a:rPr>
              <a:t>geom_col</a:t>
            </a:r>
            <a:r>
              <a:rPr lang="es-PR" sz="1800" dirty="0">
                <a:solidFill>
                  <a:schemeClr val="bg1"/>
                </a:solidFill>
              </a:rPr>
              <a:t>(</a:t>
            </a:r>
            <a:r>
              <a:rPr lang="es-PR" sz="1800" dirty="0" err="1">
                <a:solidFill>
                  <a:schemeClr val="bg1"/>
                </a:solidFill>
              </a:rPr>
              <a:t>width</a:t>
            </a:r>
            <a:r>
              <a:rPr lang="es-PR" sz="1800" dirty="0">
                <a:solidFill>
                  <a:schemeClr val="bg1"/>
                </a:solidFill>
              </a:rPr>
              <a:t> = .4)</a:t>
            </a:r>
          </a:p>
          <a:p>
            <a:pPr marL="0" indent="0">
              <a:buFont typeface="Arial" panose="020B0604020202020204" pitchFamily="34" charset="0"/>
              <a:buNone/>
            </a:pPr>
            <a:endParaRPr lang="es-PR" dirty="0"/>
          </a:p>
        </p:txBody>
      </p:sp>
      <p:pic>
        <p:nvPicPr>
          <p:cNvPr id="3074" name="Picture 2">
            <a:extLst>
              <a:ext uri="{FF2B5EF4-FFF2-40B4-BE49-F238E27FC236}">
                <a16:creationId xmlns:a16="http://schemas.microsoft.com/office/drawing/2014/main" id="{DA9B2758-1C30-4A53-82ED-C7369BB007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5995" y="2243010"/>
            <a:ext cx="5734050" cy="3543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57211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24CAB-67BD-4337-8B66-C712174EA0A8}"/>
              </a:ext>
            </a:extLst>
          </p:cNvPr>
          <p:cNvSpPr>
            <a:spLocks noGrp="1"/>
          </p:cNvSpPr>
          <p:nvPr>
            <p:ph type="title"/>
          </p:nvPr>
        </p:nvSpPr>
        <p:spPr>
          <a:xfrm>
            <a:off x="838200" y="346075"/>
            <a:ext cx="6009640" cy="1325563"/>
          </a:xfrm>
          <a:solidFill>
            <a:srgbClr val="00ADC6"/>
          </a:solidFill>
          <a:ln>
            <a:solidFill>
              <a:srgbClr val="00ADC6"/>
            </a:solidFill>
          </a:ln>
        </p:spPr>
        <p:txBody>
          <a:bodyPr>
            <a:normAutofit/>
          </a:bodyPr>
          <a:lstStyle/>
          <a:p>
            <a:pPr algn="ctr"/>
            <a:r>
              <a:rPr lang="en-US" sz="2800" dirty="0">
                <a:solidFill>
                  <a:schemeClr val="bg1"/>
                </a:solidFill>
              </a:rPr>
              <a:t>Year of each mission </a:t>
            </a:r>
            <a:r>
              <a:rPr lang="en-US" sz="2800" dirty="0" err="1">
                <a:solidFill>
                  <a:schemeClr val="bg1"/>
                </a:solidFill>
              </a:rPr>
              <a:t>v.s</a:t>
            </a:r>
            <a:r>
              <a:rPr lang="en-US" sz="2800" dirty="0">
                <a:solidFill>
                  <a:schemeClr val="bg1"/>
                </a:solidFill>
              </a:rPr>
              <a:t>. duration of each mission (in hours)</a:t>
            </a:r>
          </a:p>
        </p:txBody>
      </p:sp>
      <p:sp>
        <p:nvSpPr>
          <p:cNvPr id="8" name="Rectangle 7">
            <a:extLst>
              <a:ext uri="{FF2B5EF4-FFF2-40B4-BE49-F238E27FC236}">
                <a16:creationId xmlns:a16="http://schemas.microsoft.com/office/drawing/2014/main" id="{3A0FAD0C-D2E2-4CCD-991C-947F38950220}"/>
              </a:ext>
            </a:extLst>
          </p:cNvPr>
          <p:cNvSpPr/>
          <p:nvPr/>
        </p:nvSpPr>
        <p:spPr>
          <a:xfrm>
            <a:off x="838200" y="1797368"/>
            <a:ext cx="6009640" cy="444055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11238E8-C318-424C-BD04-306D3C40FC55}"/>
              </a:ext>
            </a:extLst>
          </p:cNvPr>
          <p:cNvSpPr/>
          <p:nvPr/>
        </p:nvSpPr>
        <p:spPr>
          <a:xfrm>
            <a:off x="6969760" y="365125"/>
            <a:ext cx="5069840" cy="2919738"/>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endParaRPr lang="en-US" sz="1400"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endParaRPr lang="en-US" sz="1400" b="1" dirty="0">
              <a:latin typeface="Arial" panose="020B0604020202020204" pitchFamily="34" charset="0"/>
              <a:ea typeface="Arial" panose="020B0604020202020204" pitchFamily="34" charset="0"/>
            </a:endParaRPr>
          </a:p>
          <a:p>
            <a:pPr>
              <a:lnSpc>
                <a:spcPct val="150000"/>
              </a:lnSpc>
            </a:pPr>
            <a:r>
              <a:rPr lang="en-US" sz="1400" b="1" dirty="0">
                <a:latin typeface="Arial" panose="020B0604020202020204" pitchFamily="34" charset="0"/>
                <a:ea typeface="Arial" panose="020B0604020202020204" pitchFamily="34" charset="0"/>
              </a:rPr>
              <a:t>D</a:t>
            </a:r>
            <a:r>
              <a:rPr lang="en-US" sz="1400" b="1" dirty="0">
                <a:effectLst/>
                <a:latin typeface="Arial" panose="020B0604020202020204" pitchFamily="34" charset="0"/>
                <a:ea typeface="Arial" panose="020B0604020202020204" pitchFamily="34" charset="0"/>
              </a:rPr>
              <a:t>iagram shows…</a:t>
            </a:r>
          </a:p>
          <a:p>
            <a:pPr marL="285750" indent="-285750">
              <a:lnSpc>
                <a:spcPct val="150000"/>
              </a:lnSpc>
              <a:buFont typeface="Wingdings" panose="05000000000000000000" pitchFamily="2" charset="2"/>
              <a:buChar char="ü"/>
            </a:pPr>
            <a:r>
              <a:rPr lang="en-US" sz="1400" dirty="0">
                <a:latin typeface="Arial" panose="020B0604020202020204" pitchFamily="34" charset="0"/>
                <a:ea typeface="Arial" panose="020B0604020202020204" pitchFamily="34" charset="0"/>
              </a:rPr>
              <a:t>How the</a:t>
            </a:r>
            <a:r>
              <a:rPr lang="en-US" sz="1400" dirty="0">
                <a:effectLst/>
                <a:latin typeface="Arial" panose="020B0604020202020204" pitchFamily="34" charset="0"/>
                <a:ea typeface="Arial" panose="020B0604020202020204" pitchFamily="34" charset="0"/>
              </a:rPr>
              <a:t> duration of each mission has extended a substantial amount during these past 60 years.</a:t>
            </a:r>
          </a:p>
          <a:p>
            <a:pPr marL="285750" indent="-285750">
              <a:lnSpc>
                <a:spcPct val="150000"/>
              </a:lnSpc>
              <a:buFont typeface="Wingdings" panose="05000000000000000000" pitchFamily="2" charset="2"/>
              <a:buChar char="ü"/>
            </a:pPr>
            <a:r>
              <a:rPr lang="en-US" sz="1400" dirty="0">
                <a:latin typeface="Arial" panose="020B0604020202020204" pitchFamily="34" charset="0"/>
                <a:ea typeface="Arial" panose="020B0604020202020204" pitchFamily="34" charset="0"/>
              </a:rPr>
              <a:t>That </a:t>
            </a:r>
            <a:r>
              <a:rPr lang="es-ES" sz="1400" dirty="0" err="1">
                <a:effectLst/>
                <a:latin typeface="Arial" panose="020B0604020202020204" pitchFamily="34" charset="0"/>
                <a:ea typeface="Arial" panose="020B0604020202020204" pitchFamily="34" charset="0"/>
              </a:rPr>
              <a:t>the</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duration</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of</a:t>
            </a:r>
            <a:r>
              <a:rPr lang="es-ES" sz="1400" dirty="0">
                <a:effectLst/>
                <a:latin typeface="Arial" panose="020B0604020202020204" pitchFamily="34" charset="0"/>
                <a:ea typeface="Arial" panose="020B0604020202020204" pitchFamily="34" charset="0"/>
              </a:rPr>
              <a:t> a </a:t>
            </a:r>
            <a:r>
              <a:rPr lang="es-ES" sz="1400" dirty="0" err="1">
                <a:effectLst/>
                <a:latin typeface="Arial" panose="020B0604020202020204" pitchFamily="34" charset="0"/>
                <a:ea typeface="Arial" panose="020B0604020202020204" pitchFamily="34" charset="0"/>
              </a:rPr>
              <a:t>space</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travel</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mission</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during</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the</a:t>
            </a:r>
            <a:r>
              <a:rPr lang="es-ES" sz="1400" dirty="0">
                <a:effectLst/>
                <a:latin typeface="Arial" panose="020B0604020202020204" pitchFamily="34" charset="0"/>
                <a:ea typeface="Arial" panose="020B0604020202020204" pitchFamily="34" charset="0"/>
              </a:rPr>
              <a:t> 1960’ s </a:t>
            </a:r>
            <a:r>
              <a:rPr lang="es-ES" sz="1400" dirty="0" err="1">
                <a:effectLst/>
                <a:latin typeface="Arial" panose="020B0604020202020204" pitchFamily="34" charset="0"/>
                <a:ea typeface="Arial" panose="020B0604020202020204" pitchFamily="34" charset="0"/>
              </a:rPr>
              <a:t>was</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only</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over</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an</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hour</a:t>
            </a:r>
            <a:r>
              <a:rPr lang="es-ES" sz="1400" dirty="0">
                <a:latin typeface="Arial" panose="020B0604020202020204" pitchFamily="34" charset="0"/>
                <a:ea typeface="Arial" panose="020B0604020202020204" pitchFamily="34" charset="0"/>
              </a:rPr>
              <a:t>.</a:t>
            </a:r>
          </a:p>
          <a:p>
            <a:pPr marL="285750" indent="-285750">
              <a:lnSpc>
                <a:spcPct val="150000"/>
              </a:lnSpc>
              <a:buFont typeface="Wingdings" panose="05000000000000000000" pitchFamily="2" charset="2"/>
              <a:buChar char="ü"/>
            </a:pPr>
            <a:r>
              <a:rPr lang="es-ES" sz="1400" dirty="0" err="1">
                <a:latin typeface="Arial" panose="020B0604020202020204" pitchFamily="34" charset="0"/>
                <a:ea typeface="Arial" panose="020B0604020202020204" pitchFamily="34" charset="0"/>
              </a:rPr>
              <a:t>H</a:t>
            </a:r>
            <a:r>
              <a:rPr lang="es-ES" sz="1400" dirty="0" err="1">
                <a:effectLst/>
                <a:latin typeface="Arial" panose="020B0604020202020204" pitchFamily="34" charset="0"/>
                <a:ea typeface="Arial" panose="020B0604020202020204" pitchFamily="34" charset="0"/>
              </a:rPr>
              <a:t>ow</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during</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the</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years</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the</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duration</a:t>
            </a:r>
            <a:r>
              <a:rPr lang="es-ES" sz="1400" dirty="0">
                <a:effectLst/>
                <a:latin typeface="Arial" panose="020B0604020202020204" pitchFamily="34" charset="0"/>
                <a:ea typeface="Arial" panose="020B0604020202020204" pitchFamily="34" charset="0"/>
              </a:rPr>
              <a:t> has </a:t>
            </a:r>
            <a:r>
              <a:rPr lang="es-ES" sz="1400" dirty="0" err="1">
                <a:effectLst/>
                <a:latin typeface="Arial" panose="020B0604020202020204" pitchFamily="34" charset="0"/>
                <a:ea typeface="Arial" panose="020B0604020202020204" pitchFamily="34" charset="0"/>
              </a:rPr>
              <a:t>changed</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being</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over</a:t>
            </a:r>
            <a:r>
              <a:rPr lang="es-ES" sz="1400" dirty="0">
                <a:effectLst/>
                <a:latin typeface="Arial" panose="020B0604020202020204" pitchFamily="34" charset="0"/>
                <a:ea typeface="Arial" panose="020B0604020202020204" pitchFamily="34" charset="0"/>
              </a:rPr>
              <a:t> 10 </a:t>
            </a:r>
            <a:r>
              <a:rPr lang="es-ES" sz="1400" dirty="0" err="1">
                <a:effectLst/>
                <a:latin typeface="Arial" panose="020B0604020202020204" pitchFamily="34" charset="0"/>
                <a:ea typeface="Arial" panose="020B0604020202020204" pitchFamily="34" charset="0"/>
              </a:rPr>
              <a:t>thousand</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hours</a:t>
            </a:r>
            <a:r>
              <a:rPr lang="es-ES" sz="1400" dirty="0">
                <a:effectLst/>
                <a:latin typeface="Arial" panose="020B0604020202020204" pitchFamily="34" charset="0"/>
                <a:ea typeface="Arial" panose="020B0604020202020204" pitchFamily="34" charset="0"/>
              </a:rPr>
              <a:t> in 2018. </a:t>
            </a:r>
          </a:p>
          <a:p>
            <a:pPr marL="285750" indent="-285750">
              <a:lnSpc>
                <a:spcPct val="150000"/>
              </a:lnSpc>
              <a:buFont typeface="Wingdings" panose="05000000000000000000" pitchFamily="2" charset="2"/>
              <a:buChar char="ü"/>
            </a:pPr>
            <a:r>
              <a:rPr lang="es-ES" sz="1400" dirty="0" err="1">
                <a:latin typeface="Arial" panose="020B0604020202020204" pitchFamily="34" charset="0"/>
                <a:ea typeface="Arial" panose="020B0604020202020204" pitchFamily="34" charset="0"/>
              </a:rPr>
              <a:t>H</a:t>
            </a:r>
            <a:r>
              <a:rPr lang="es-ES" sz="1400" dirty="0" err="1">
                <a:effectLst/>
                <a:latin typeface="Arial" panose="020B0604020202020204" pitchFamily="34" charset="0"/>
                <a:ea typeface="Arial" panose="020B0604020202020204" pitchFamily="34" charset="0"/>
              </a:rPr>
              <a:t>ow</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the</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inclusion</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of</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females</a:t>
            </a:r>
            <a:r>
              <a:rPr lang="es-ES" sz="1400" dirty="0">
                <a:effectLst/>
                <a:latin typeface="Arial" panose="020B0604020202020204" pitchFamily="34" charset="0"/>
                <a:ea typeface="Arial" panose="020B0604020202020204" pitchFamily="34" charset="0"/>
              </a:rPr>
              <a:t> in </a:t>
            </a:r>
            <a:r>
              <a:rPr lang="es-ES" sz="1400" dirty="0" err="1">
                <a:effectLst/>
                <a:latin typeface="Arial" panose="020B0604020202020204" pitchFamily="34" charset="0"/>
                <a:ea typeface="Arial" panose="020B0604020202020204" pitchFamily="34" charset="0"/>
              </a:rPr>
              <a:t>space</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travel</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missions</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have</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changed</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during</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the</a:t>
            </a:r>
            <a:r>
              <a:rPr lang="es-ES" sz="1400" dirty="0">
                <a:effectLst/>
                <a:latin typeface="Arial" panose="020B0604020202020204" pitchFamily="34" charset="0"/>
                <a:ea typeface="Arial" panose="020B0604020202020204" pitchFamily="34" charset="0"/>
              </a:rPr>
              <a:t> </a:t>
            </a:r>
            <a:r>
              <a:rPr lang="es-ES" sz="1400" dirty="0" err="1">
                <a:effectLst/>
                <a:latin typeface="Arial" panose="020B0604020202020204" pitchFamily="34" charset="0"/>
                <a:ea typeface="Arial" panose="020B0604020202020204" pitchFamily="34" charset="0"/>
              </a:rPr>
              <a:t>years</a:t>
            </a:r>
            <a:r>
              <a:rPr lang="es-ES" sz="1400" dirty="0">
                <a:effectLst/>
                <a:latin typeface="Arial" panose="020B0604020202020204" pitchFamily="34" charset="0"/>
                <a:ea typeface="Arial" panose="020B0604020202020204" pitchFamily="34" charset="0"/>
              </a:rPr>
              <a:t>. </a:t>
            </a:r>
            <a:endParaRPr lang="en-US" sz="1400" dirty="0">
              <a:effectLst/>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nSpc>
                <a:spcPct val="150000"/>
              </a:lnSpc>
            </a:pPr>
            <a:endParaRPr lang="en-US" sz="1500" b="1" dirty="0">
              <a:effectLst/>
              <a:latin typeface="Arial" panose="020B0604020202020204" pitchFamily="34" charset="0"/>
              <a:ea typeface="Arial" panose="020B0604020202020204" pitchFamily="34" charset="0"/>
            </a:endParaRPr>
          </a:p>
          <a:p>
            <a:pPr algn="ctr"/>
            <a:endParaRPr lang="en-US" dirty="0"/>
          </a:p>
        </p:txBody>
      </p:sp>
      <p:grpSp>
        <p:nvGrpSpPr>
          <p:cNvPr id="5" name="Group 4">
            <a:extLst>
              <a:ext uri="{FF2B5EF4-FFF2-40B4-BE49-F238E27FC236}">
                <a16:creationId xmlns:a16="http://schemas.microsoft.com/office/drawing/2014/main" id="{0D002340-70FD-4DEA-A760-D1A5236645F5}"/>
              </a:ext>
            </a:extLst>
          </p:cNvPr>
          <p:cNvGrpSpPr/>
          <p:nvPr/>
        </p:nvGrpSpPr>
        <p:grpSpPr>
          <a:xfrm>
            <a:off x="6969760" y="3429000"/>
            <a:ext cx="5069840" cy="2808923"/>
            <a:chOff x="6969760" y="365124"/>
            <a:chExt cx="5031740" cy="3019425"/>
          </a:xfrm>
        </p:grpSpPr>
        <p:sp>
          <p:nvSpPr>
            <p:cNvPr id="9" name="Rectangle 8">
              <a:extLst>
                <a:ext uri="{FF2B5EF4-FFF2-40B4-BE49-F238E27FC236}">
                  <a16:creationId xmlns:a16="http://schemas.microsoft.com/office/drawing/2014/main" id="{46477E86-11D7-4F92-B037-C92584B5C663}"/>
                </a:ext>
              </a:extLst>
            </p:cNvPr>
            <p:cNvSpPr/>
            <p:nvPr/>
          </p:nvSpPr>
          <p:spPr>
            <a:xfrm>
              <a:off x="6969760" y="365124"/>
              <a:ext cx="5031740" cy="3019425"/>
            </a:xfrm>
            <a:prstGeom prst="rect">
              <a:avLst/>
            </a:prstGeom>
            <a:solidFill>
              <a:srgbClr val="404040"/>
            </a:solid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EC045089-D512-4023-A975-F11D76725542}"/>
                </a:ext>
              </a:extLst>
            </p:cNvPr>
            <p:cNvSpPr txBox="1">
              <a:spLocks/>
            </p:cNvSpPr>
            <p:nvPr/>
          </p:nvSpPr>
          <p:spPr>
            <a:xfrm>
              <a:off x="6969760" y="695642"/>
              <a:ext cx="4946015" cy="22034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s-PR" dirty="0"/>
            </a:p>
          </p:txBody>
        </p:sp>
      </p:grpSp>
      <p:sp>
        <p:nvSpPr>
          <p:cNvPr id="13" name="Content Placeholder 2">
            <a:extLst>
              <a:ext uri="{FF2B5EF4-FFF2-40B4-BE49-F238E27FC236}">
                <a16:creationId xmlns:a16="http://schemas.microsoft.com/office/drawing/2014/main" id="{2F40D504-C19D-4049-8116-BF0C8A8CEB67}"/>
              </a:ext>
            </a:extLst>
          </p:cNvPr>
          <p:cNvSpPr txBox="1">
            <a:spLocks/>
          </p:cNvSpPr>
          <p:nvPr/>
        </p:nvSpPr>
        <p:spPr>
          <a:xfrm>
            <a:off x="6969760" y="3755526"/>
            <a:ext cx="5307965" cy="2238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endParaRPr lang="es-PR" sz="1800" dirty="0">
              <a:solidFill>
                <a:schemeClr val="bg1"/>
              </a:solidFill>
            </a:endParaRPr>
          </a:p>
          <a:p>
            <a:pPr marL="0" indent="0">
              <a:buFont typeface="Arial" panose="020B0604020202020204" pitchFamily="34" charset="0"/>
              <a:buNone/>
            </a:pPr>
            <a:endParaRPr lang="es-PR" dirty="0"/>
          </a:p>
        </p:txBody>
      </p:sp>
      <p:sp>
        <p:nvSpPr>
          <p:cNvPr id="14" name="Content Placeholder 2">
            <a:extLst>
              <a:ext uri="{FF2B5EF4-FFF2-40B4-BE49-F238E27FC236}">
                <a16:creationId xmlns:a16="http://schemas.microsoft.com/office/drawing/2014/main" id="{09FBD118-1E19-4012-9E04-CEED3A5E719F}"/>
              </a:ext>
            </a:extLst>
          </p:cNvPr>
          <p:cNvSpPr txBox="1">
            <a:spLocks/>
          </p:cNvSpPr>
          <p:nvPr/>
        </p:nvSpPr>
        <p:spPr>
          <a:xfrm>
            <a:off x="6985912" y="3690756"/>
            <a:ext cx="5053688" cy="260354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s-PR" sz="1800" b="1" dirty="0" err="1">
                <a:solidFill>
                  <a:schemeClr val="bg1"/>
                </a:solidFill>
              </a:rPr>
              <a:t>Code</a:t>
            </a:r>
            <a:r>
              <a:rPr lang="es-PR" sz="1800" b="1" dirty="0">
                <a:solidFill>
                  <a:schemeClr val="bg1"/>
                </a:solidFill>
              </a:rPr>
              <a:t>:</a:t>
            </a:r>
          </a:p>
          <a:p>
            <a:pPr marL="0" indent="0" algn="l">
              <a:buNone/>
            </a:pPr>
            <a:r>
              <a:rPr lang="en-US" sz="1800" b="0" i="0" dirty="0" err="1">
                <a:solidFill>
                  <a:schemeClr val="bg1"/>
                </a:solidFill>
                <a:effectLst/>
              </a:rPr>
              <a:t>austronauts</a:t>
            </a:r>
            <a:r>
              <a:rPr lang="en-US" sz="1800" b="0" i="0" dirty="0">
                <a:solidFill>
                  <a:schemeClr val="bg1"/>
                </a:solidFill>
                <a:effectLst/>
              </a:rPr>
              <a:t> %&gt;% </a:t>
            </a:r>
          </a:p>
          <a:p>
            <a:pPr marL="0" indent="0" algn="l">
              <a:buNone/>
            </a:pPr>
            <a:r>
              <a:rPr lang="en-US" sz="1800" b="0" i="0" dirty="0" err="1">
                <a:solidFill>
                  <a:schemeClr val="bg1"/>
                </a:solidFill>
                <a:effectLst/>
              </a:rPr>
              <a:t>ggplot</a:t>
            </a:r>
            <a:r>
              <a:rPr lang="en-US" sz="1800" b="0" i="0" dirty="0">
                <a:solidFill>
                  <a:schemeClr val="bg1"/>
                </a:solidFill>
                <a:effectLst/>
              </a:rPr>
              <a:t>(</a:t>
            </a:r>
            <a:r>
              <a:rPr lang="en-US" sz="1800" b="0" i="0" dirty="0" err="1">
                <a:solidFill>
                  <a:schemeClr val="bg1"/>
                </a:solidFill>
                <a:effectLst/>
              </a:rPr>
              <a:t>aes</a:t>
            </a:r>
            <a:r>
              <a:rPr lang="en-US" sz="1800" b="0" i="0" dirty="0">
                <a:solidFill>
                  <a:schemeClr val="bg1"/>
                </a:solidFill>
                <a:effectLst/>
              </a:rPr>
              <a:t>(x=</a:t>
            </a:r>
            <a:r>
              <a:rPr lang="en-US" sz="1800" b="0" i="0" dirty="0" err="1">
                <a:solidFill>
                  <a:schemeClr val="bg1"/>
                </a:solidFill>
                <a:effectLst/>
              </a:rPr>
              <a:t>year_of_mission,hours_mission</a:t>
            </a:r>
            <a:r>
              <a:rPr lang="en-US" sz="1800" b="0" i="0" dirty="0">
                <a:solidFill>
                  <a:schemeClr val="bg1"/>
                </a:solidFill>
                <a:effectLst/>
              </a:rPr>
              <a:t>,</a:t>
            </a:r>
          </a:p>
          <a:p>
            <a:pPr marL="0" indent="0" algn="l">
              <a:buNone/>
            </a:pPr>
            <a:r>
              <a:rPr lang="en-US" sz="1800" b="0" i="0" dirty="0">
                <a:solidFill>
                  <a:schemeClr val="bg1"/>
                </a:solidFill>
                <a:effectLst/>
              </a:rPr>
              <a:t> color=sex))+</a:t>
            </a:r>
          </a:p>
          <a:p>
            <a:pPr marL="0" indent="0" algn="l">
              <a:buNone/>
            </a:pPr>
            <a:r>
              <a:rPr lang="en-US" sz="1800" b="0" i="0" dirty="0" err="1">
                <a:solidFill>
                  <a:schemeClr val="bg1"/>
                </a:solidFill>
                <a:effectLst/>
              </a:rPr>
              <a:t>geom_point</a:t>
            </a:r>
            <a:r>
              <a:rPr lang="en-US" sz="1800" b="0" i="0" dirty="0">
                <a:solidFill>
                  <a:schemeClr val="bg1"/>
                </a:solidFill>
                <a:effectLst/>
              </a:rPr>
              <a:t>()+</a:t>
            </a:r>
          </a:p>
          <a:p>
            <a:pPr marL="0" indent="0" algn="l">
              <a:buNone/>
            </a:pPr>
            <a:r>
              <a:rPr lang="en-US" sz="1800" b="0" i="0" dirty="0">
                <a:solidFill>
                  <a:schemeClr val="bg1"/>
                </a:solidFill>
                <a:effectLst/>
              </a:rPr>
              <a:t>scale_y_log10()</a:t>
            </a:r>
          </a:p>
          <a:p>
            <a:pPr marL="0" indent="0">
              <a:lnSpc>
                <a:spcPct val="100000"/>
              </a:lnSpc>
              <a:buFont typeface="Arial" panose="020B0604020202020204" pitchFamily="34" charset="0"/>
              <a:buNone/>
            </a:pPr>
            <a:r>
              <a:rPr lang="es-PR" sz="1900" dirty="0">
                <a:solidFill>
                  <a:schemeClr val="bg1"/>
                </a:solidFill>
              </a:rPr>
              <a:t> </a:t>
            </a:r>
          </a:p>
          <a:p>
            <a:pPr marL="0" indent="0">
              <a:buFont typeface="Arial" panose="020B0604020202020204" pitchFamily="34" charset="0"/>
              <a:buNone/>
            </a:pPr>
            <a:endParaRPr lang="es-PR" dirty="0"/>
          </a:p>
          <a:p>
            <a:pPr marL="0" indent="0">
              <a:buFont typeface="Arial" panose="020B0604020202020204" pitchFamily="34" charset="0"/>
              <a:buNone/>
            </a:pPr>
            <a:endParaRPr lang="es-PR" dirty="0"/>
          </a:p>
        </p:txBody>
      </p:sp>
      <p:pic>
        <p:nvPicPr>
          <p:cNvPr id="4098" name="Picture 2">
            <a:extLst>
              <a:ext uri="{FF2B5EF4-FFF2-40B4-BE49-F238E27FC236}">
                <a16:creationId xmlns:a16="http://schemas.microsoft.com/office/drawing/2014/main" id="{FC8A569B-1260-47BB-9678-8FEB0046BB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471" y="2241257"/>
            <a:ext cx="5516874" cy="33942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63938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2377</TotalTime>
  <Words>1717</Words>
  <Application>Microsoft Office PowerPoint</Application>
  <PresentationFormat>Widescreen</PresentationFormat>
  <Paragraphs>265</Paragraphs>
  <Slides>15</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Calibri Light</vt:lpstr>
      <vt:lpstr>Georgia</vt:lpstr>
      <vt:lpstr>Open Sans</vt:lpstr>
      <vt:lpstr>Wingdings</vt:lpstr>
      <vt:lpstr>Office Theme</vt:lpstr>
      <vt:lpstr>Astronauts</vt:lpstr>
      <vt:lpstr>Background</vt:lpstr>
      <vt:lpstr>Objective</vt:lpstr>
      <vt:lpstr>Information about some astronaut groups</vt:lpstr>
      <vt:lpstr>Total number of missions by sex</vt:lpstr>
      <vt:lpstr>Graphs</vt:lpstr>
      <vt:lpstr>Proportion of astronauts v.s. gender</vt:lpstr>
      <vt:lpstr>Top two nations with the most flights v.s. number of missions by gender</vt:lpstr>
      <vt:lpstr>Year of each mission v.s. duration of each mission (in hours)</vt:lpstr>
      <vt:lpstr>Total hours per mission</vt:lpstr>
      <vt:lpstr>Year of the mission v.s. nationality</vt:lpstr>
      <vt:lpstr>Year of the mission v.s. nationality</vt:lpstr>
      <vt:lpstr>Sex of astronaut v.s. hours of mission</vt:lpstr>
      <vt:lpstr>Demographic profile of astronauts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Astronautas</dc:title>
  <dc:creator>John Paul Gallegos Matos</dc:creator>
  <cp:lastModifiedBy>alanisbr02@gmail.com</cp:lastModifiedBy>
  <cp:revision>49</cp:revision>
  <dcterms:created xsi:type="dcterms:W3CDTF">2021-07-02T13:59:02Z</dcterms:created>
  <dcterms:modified xsi:type="dcterms:W3CDTF">2021-08-31T17:43:11Z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8623a7f-4aec-4980-abf7-42194908fdf7_Enabled">
    <vt:lpwstr>true</vt:lpwstr>
  </property>
  <property fmtid="{D5CDD505-2E9C-101B-9397-08002B2CF9AE}" pid="3" name="MSIP_Label_e8623a7f-4aec-4980-abf7-42194908fdf7_SetDate">
    <vt:lpwstr>2021-07-02T14:20:29Z</vt:lpwstr>
  </property>
  <property fmtid="{D5CDD505-2E9C-101B-9397-08002B2CF9AE}" pid="4" name="MSIP_Label_e8623a7f-4aec-4980-abf7-42194908fdf7_Method">
    <vt:lpwstr>Privileged</vt:lpwstr>
  </property>
  <property fmtid="{D5CDD505-2E9C-101B-9397-08002B2CF9AE}" pid="5" name="MSIP_Label_e8623a7f-4aec-4980-abf7-42194908fdf7_Name">
    <vt:lpwstr>e8623a7f-4aec-4980-abf7-42194908fdf7</vt:lpwstr>
  </property>
  <property fmtid="{D5CDD505-2E9C-101B-9397-08002B2CF9AE}" pid="6" name="MSIP_Label_e8623a7f-4aec-4980-abf7-42194908fdf7_SiteId">
    <vt:lpwstr>c82f2d55-67d0-4a4a-8820-2f84a18c1cdd</vt:lpwstr>
  </property>
  <property fmtid="{D5CDD505-2E9C-101B-9397-08002B2CF9AE}" pid="7" name="MSIP_Label_e8623a7f-4aec-4980-abf7-42194908fdf7_ActionId">
    <vt:lpwstr>7baca291-1d2b-4d93-b3bc-51a43c695344</vt:lpwstr>
  </property>
  <property fmtid="{D5CDD505-2E9C-101B-9397-08002B2CF9AE}" pid="8" name="MSIP_Label_e8623a7f-4aec-4980-abf7-42194908fdf7_ContentBits">
    <vt:lpwstr>0</vt:lpwstr>
  </property>
</Properties>
</file>

<file path=docProps/thumbnail.jpeg>
</file>